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7" r:id="rId2"/>
    <p:sldId id="258" r:id="rId3"/>
    <p:sldId id="289" r:id="rId4"/>
    <p:sldId id="288" r:id="rId5"/>
    <p:sldId id="259" r:id="rId6"/>
    <p:sldId id="260" r:id="rId7"/>
    <p:sldId id="263" r:id="rId8"/>
    <p:sldId id="264" r:id="rId9"/>
    <p:sldId id="267" r:id="rId10"/>
    <p:sldId id="265" r:id="rId11"/>
    <p:sldId id="266" r:id="rId12"/>
    <p:sldId id="261" r:id="rId13"/>
    <p:sldId id="276" r:id="rId14"/>
    <p:sldId id="277" r:id="rId15"/>
    <p:sldId id="279" r:id="rId16"/>
    <p:sldId id="269" r:id="rId17"/>
    <p:sldId id="280" r:id="rId18"/>
    <p:sldId id="281" r:id="rId19"/>
    <p:sldId id="292" r:id="rId20"/>
    <p:sldId id="283" r:id="rId21"/>
    <p:sldId id="278" r:id="rId22"/>
    <p:sldId id="284" r:id="rId23"/>
    <p:sldId id="262" r:id="rId24"/>
    <p:sldId id="294" r:id="rId25"/>
    <p:sldId id="291" r:id="rId26"/>
    <p:sldId id="256" r:id="rId27"/>
    <p:sldId id="29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5AD"/>
    <a:srgbClr val="C1C8CE"/>
    <a:srgbClr val="D7E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0612C3-AB42-41F7-A54D-A3864673ABB8}" v="50" dt="2024-03-21T20:23:30.873"/>
    <p1510:client id="{6E07BF3A-7691-4BFA-8810-D6F57278F0C7}" v="61" dt="2024-03-21T18:51:55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6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y Lawrence" userId="19b5c32d-8926-49ce-b258-49c9636ca942" providerId="ADAL" clId="{6E0612C3-AB42-41F7-A54D-A3864673ABB8}"/>
    <pc:docChg chg="undo redo custSel addSld delSld modSld sldOrd">
      <pc:chgData name="Barney Lawrence" userId="19b5c32d-8926-49ce-b258-49c9636ca942" providerId="ADAL" clId="{6E0612C3-AB42-41F7-A54D-A3864673ABB8}" dt="2024-03-21T20:23:30.873" v="1210" actId="20577"/>
      <pc:docMkLst>
        <pc:docMk/>
      </pc:docMkLst>
      <pc:sldChg chg="addSp delSp modSp mod">
        <pc:chgData name="Barney Lawrence" userId="19b5c32d-8926-49ce-b258-49c9636ca942" providerId="ADAL" clId="{6E0612C3-AB42-41F7-A54D-A3864673ABB8}" dt="2024-03-17T13:42:12.791" v="1055" actId="1076"/>
        <pc:sldMkLst>
          <pc:docMk/>
          <pc:sldMk cId="2789202495" sldId="256"/>
        </pc:sldMkLst>
        <pc:spChg chg="add mod">
          <ac:chgData name="Barney Lawrence" userId="19b5c32d-8926-49ce-b258-49c9636ca942" providerId="ADAL" clId="{6E0612C3-AB42-41F7-A54D-A3864673ABB8}" dt="2024-03-17T13:41:57.209" v="1053" actId="403"/>
          <ac:spMkLst>
            <pc:docMk/>
            <pc:sldMk cId="2789202495" sldId="256"/>
            <ac:spMk id="2" creationId="{F47037E2-7E39-503B-A3CF-E3C9F5F361EF}"/>
          </ac:spMkLst>
        </pc:spChg>
        <pc:picChg chg="mod">
          <ac:chgData name="Barney Lawrence" userId="19b5c32d-8926-49ce-b258-49c9636ca942" providerId="ADAL" clId="{6E0612C3-AB42-41F7-A54D-A3864673ABB8}" dt="2024-03-17T13:42:12.791" v="1055" actId="1076"/>
          <ac:picMkLst>
            <pc:docMk/>
            <pc:sldMk cId="2789202495" sldId="256"/>
            <ac:picMk id="1028" creationId="{738F5136-CE59-C6B5-258D-0B9CC65FD674}"/>
          </ac:picMkLst>
        </pc:picChg>
        <pc:picChg chg="del">
          <ac:chgData name="Barney Lawrence" userId="19b5c32d-8926-49ce-b258-49c9636ca942" providerId="ADAL" clId="{6E0612C3-AB42-41F7-A54D-A3864673ABB8}" dt="2024-03-17T13:40:43.068" v="1042" actId="478"/>
          <ac:picMkLst>
            <pc:docMk/>
            <pc:sldMk cId="2789202495" sldId="256"/>
            <ac:picMk id="1032" creationId="{6A4A1614-D979-A152-ABE8-FAC788333FC7}"/>
          </ac:picMkLst>
        </pc:picChg>
      </pc:sldChg>
      <pc:sldChg chg="new del">
        <pc:chgData name="Barney Lawrence" userId="19b5c32d-8926-49ce-b258-49c9636ca942" providerId="ADAL" clId="{6E0612C3-AB42-41F7-A54D-A3864673ABB8}" dt="2024-03-17T13:24:06.114" v="652" actId="2696"/>
        <pc:sldMkLst>
          <pc:docMk/>
          <pc:sldMk cId="2027613833" sldId="257"/>
        </pc:sldMkLst>
      </pc:sldChg>
      <pc:sldChg chg="addSp delSp modSp new mod">
        <pc:chgData name="Barney Lawrence" userId="19b5c32d-8926-49ce-b258-49c9636ca942" providerId="ADAL" clId="{6E0612C3-AB42-41F7-A54D-A3864673ABB8}" dt="2024-03-13T15:37:34.490" v="10" actId="1076"/>
        <pc:sldMkLst>
          <pc:docMk/>
          <pc:sldMk cId="1572949144" sldId="258"/>
        </pc:sldMkLst>
        <pc:spChg chg="del">
          <ac:chgData name="Barney Lawrence" userId="19b5c32d-8926-49ce-b258-49c9636ca942" providerId="ADAL" clId="{6E0612C3-AB42-41F7-A54D-A3864673ABB8}" dt="2024-03-13T15:36:59.862" v="4" actId="478"/>
          <ac:spMkLst>
            <pc:docMk/>
            <pc:sldMk cId="1572949144" sldId="258"/>
            <ac:spMk id="2" creationId="{9765F06E-A86F-4B84-5BC2-F4E76C18CB04}"/>
          </ac:spMkLst>
        </pc:spChg>
        <pc:spChg chg="del">
          <ac:chgData name="Barney Lawrence" userId="19b5c32d-8926-49ce-b258-49c9636ca942" providerId="ADAL" clId="{6E0612C3-AB42-41F7-A54D-A3864673ABB8}" dt="2024-03-13T15:37:01.220" v="5" actId="478"/>
          <ac:spMkLst>
            <pc:docMk/>
            <pc:sldMk cId="1572949144" sldId="258"/>
            <ac:spMk id="3" creationId="{170AAF6B-B72B-EC2E-FD9F-2AD722D0B65F}"/>
          </ac:spMkLst>
        </pc:spChg>
        <pc:picChg chg="add mod">
          <ac:chgData name="Barney Lawrence" userId="19b5c32d-8926-49ce-b258-49c9636ca942" providerId="ADAL" clId="{6E0612C3-AB42-41F7-A54D-A3864673ABB8}" dt="2024-03-13T15:37:34.490" v="10" actId="1076"/>
          <ac:picMkLst>
            <pc:docMk/>
            <pc:sldMk cId="1572949144" sldId="258"/>
            <ac:picMk id="1026" creationId="{909DAE61-392B-1BA7-4898-EA8E030CFBCD}"/>
          </ac:picMkLst>
        </pc:picChg>
        <pc:picChg chg="add mod">
          <ac:chgData name="Barney Lawrence" userId="19b5c32d-8926-49ce-b258-49c9636ca942" providerId="ADAL" clId="{6E0612C3-AB42-41F7-A54D-A3864673ABB8}" dt="2024-03-13T15:37:33.017" v="9" actId="1076"/>
          <ac:picMkLst>
            <pc:docMk/>
            <pc:sldMk cId="1572949144" sldId="258"/>
            <ac:picMk id="1028" creationId="{3493EE16-F0D5-7BBB-66FF-A0F36529DB06}"/>
          </ac:picMkLst>
        </pc:picChg>
      </pc:sldChg>
      <pc:sldChg chg="addSp delSp modSp new mod setBg">
        <pc:chgData name="Barney Lawrence" userId="19b5c32d-8926-49ce-b258-49c9636ca942" providerId="ADAL" clId="{6E0612C3-AB42-41F7-A54D-A3864673ABB8}" dt="2024-03-13T15:46:22.050" v="28" actId="1076"/>
        <pc:sldMkLst>
          <pc:docMk/>
          <pc:sldMk cId="733369206" sldId="259"/>
        </pc:sldMkLst>
        <pc:spChg chg="del">
          <ac:chgData name="Barney Lawrence" userId="19b5c32d-8926-49ce-b258-49c9636ca942" providerId="ADAL" clId="{6E0612C3-AB42-41F7-A54D-A3864673ABB8}" dt="2024-03-13T15:44:31.263" v="11" actId="478"/>
          <ac:spMkLst>
            <pc:docMk/>
            <pc:sldMk cId="733369206" sldId="259"/>
            <ac:spMk id="2" creationId="{B0C8F51A-FB4F-39CD-2E36-E7A8B0BB0954}"/>
          </ac:spMkLst>
        </pc:spChg>
        <pc:spChg chg="del">
          <ac:chgData name="Barney Lawrence" userId="19b5c32d-8926-49ce-b258-49c9636ca942" providerId="ADAL" clId="{6E0612C3-AB42-41F7-A54D-A3864673ABB8}" dt="2024-03-13T15:44:34.447" v="12" actId="478"/>
          <ac:spMkLst>
            <pc:docMk/>
            <pc:sldMk cId="733369206" sldId="259"/>
            <ac:spMk id="3" creationId="{B4368A83-2324-B421-C4E5-A7BBE79C6578}"/>
          </ac:spMkLst>
        </pc:spChg>
        <pc:spChg chg="add mod">
          <ac:chgData name="Barney Lawrence" userId="19b5c32d-8926-49ce-b258-49c9636ca942" providerId="ADAL" clId="{6E0612C3-AB42-41F7-A54D-A3864673ABB8}" dt="2024-03-13T15:46:22.050" v="28" actId="1076"/>
          <ac:spMkLst>
            <pc:docMk/>
            <pc:sldMk cId="733369206" sldId="259"/>
            <ac:spMk id="4" creationId="{F2965A6A-BA96-941E-CC8B-46BC87222E49}"/>
          </ac:spMkLst>
        </pc:spChg>
      </pc:sldChg>
      <pc:sldChg chg="new">
        <pc:chgData name="Barney Lawrence" userId="19b5c32d-8926-49ce-b258-49c9636ca942" providerId="ADAL" clId="{6E0612C3-AB42-41F7-A54D-A3864673ABB8}" dt="2024-03-13T15:29:29.427" v="3" actId="680"/>
        <pc:sldMkLst>
          <pc:docMk/>
          <pc:sldMk cId="3707941197" sldId="260"/>
        </pc:sldMkLst>
      </pc:sldChg>
      <pc:sldChg chg="addSp delSp modSp new mod setBg">
        <pc:chgData name="Barney Lawrence" userId="19b5c32d-8926-49ce-b258-49c9636ca942" providerId="ADAL" clId="{6E0612C3-AB42-41F7-A54D-A3864673ABB8}" dt="2024-03-13T15:47:11.252" v="37" actId="1076"/>
        <pc:sldMkLst>
          <pc:docMk/>
          <pc:sldMk cId="2434911809" sldId="261"/>
        </pc:sldMkLst>
        <pc:spChg chg="del">
          <ac:chgData name="Barney Lawrence" userId="19b5c32d-8926-49ce-b258-49c9636ca942" providerId="ADAL" clId="{6E0612C3-AB42-41F7-A54D-A3864673ABB8}" dt="2024-03-13T15:46:34.186" v="30" actId="478"/>
          <ac:spMkLst>
            <pc:docMk/>
            <pc:sldMk cId="2434911809" sldId="261"/>
            <ac:spMk id="2" creationId="{B4767EF4-FA43-C8F4-1A31-42F072ABC5A9}"/>
          </ac:spMkLst>
        </pc:spChg>
        <pc:spChg chg="del">
          <ac:chgData name="Barney Lawrence" userId="19b5c32d-8926-49ce-b258-49c9636ca942" providerId="ADAL" clId="{6E0612C3-AB42-41F7-A54D-A3864673ABB8}" dt="2024-03-13T15:46:35.794" v="31" actId="478"/>
          <ac:spMkLst>
            <pc:docMk/>
            <pc:sldMk cId="2434911809" sldId="261"/>
            <ac:spMk id="3" creationId="{DA89AABA-609C-C2A8-6C53-34C6B4CC1F62}"/>
          </ac:spMkLst>
        </pc:spChg>
        <pc:picChg chg="add mod">
          <ac:chgData name="Barney Lawrence" userId="19b5c32d-8926-49ce-b258-49c9636ca942" providerId="ADAL" clId="{6E0612C3-AB42-41F7-A54D-A3864673ABB8}" dt="2024-03-13T15:47:11.252" v="37" actId="1076"/>
          <ac:picMkLst>
            <pc:docMk/>
            <pc:sldMk cId="2434911809" sldId="261"/>
            <ac:picMk id="4" creationId="{D00DB05E-277A-712E-E9D4-50F679F44014}"/>
          </ac:picMkLst>
        </pc:picChg>
      </pc:sldChg>
      <pc:sldChg chg="addSp delSp modSp new del mod">
        <pc:chgData name="Barney Lawrence" userId="19b5c32d-8926-49ce-b258-49c9636ca942" providerId="ADAL" clId="{6E0612C3-AB42-41F7-A54D-A3864673ABB8}" dt="2024-03-16T19:29:09.366" v="205" actId="2696"/>
        <pc:sldMkLst>
          <pc:docMk/>
          <pc:sldMk cId="4250964291" sldId="262"/>
        </pc:sldMkLst>
        <pc:spChg chg="del">
          <ac:chgData name="Barney Lawrence" userId="19b5c32d-8926-49ce-b258-49c9636ca942" providerId="ADAL" clId="{6E0612C3-AB42-41F7-A54D-A3864673ABB8}" dt="2024-03-13T15:47:37.084" v="39" actId="478"/>
          <ac:spMkLst>
            <pc:docMk/>
            <pc:sldMk cId="4250964291" sldId="262"/>
            <ac:spMk id="2" creationId="{ACF832A9-E985-C905-606B-AD8D6C488A47}"/>
          </ac:spMkLst>
        </pc:spChg>
        <pc:spChg chg="add del mod">
          <ac:chgData name="Barney Lawrence" userId="19b5c32d-8926-49ce-b258-49c9636ca942" providerId="ADAL" clId="{6E0612C3-AB42-41F7-A54D-A3864673ABB8}" dt="2024-03-16T19:28:26.108" v="191"/>
          <ac:spMkLst>
            <pc:docMk/>
            <pc:sldMk cId="4250964291" sldId="262"/>
            <ac:spMk id="3" creationId="{056DF9DA-00AB-8243-246F-839534A4F03D}"/>
          </ac:spMkLst>
        </pc:spChg>
        <pc:spChg chg="del">
          <ac:chgData name="Barney Lawrence" userId="19b5c32d-8926-49ce-b258-49c9636ca942" providerId="ADAL" clId="{6E0612C3-AB42-41F7-A54D-A3864673ABB8}" dt="2024-03-13T15:47:38.601" v="40" actId="478"/>
          <ac:spMkLst>
            <pc:docMk/>
            <pc:sldMk cId="4250964291" sldId="262"/>
            <ac:spMk id="3" creationId="{AA7124CB-4A32-708C-8405-ADEC1884E926}"/>
          </ac:spMkLst>
        </pc:spChg>
        <pc:picChg chg="add mod">
          <ac:chgData name="Barney Lawrence" userId="19b5c32d-8926-49ce-b258-49c9636ca942" providerId="ADAL" clId="{6E0612C3-AB42-41F7-A54D-A3864673ABB8}" dt="2024-03-16T19:27:12.376" v="185"/>
          <ac:picMkLst>
            <pc:docMk/>
            <pc:sldMk cId="4250964291" sldId="262"/>
            <ac:picMk id="4" creationId="{816DD1CC-2845-FCB4-DD3F-E6775585C70C}"/>
          </ac:picMkLst>
        </pc:picChg>
      </pc:sldChg>
      <pc:sldChg chg="modSp add mod setBg">
        <pc:chgData name="Barney Lawrence" userId="19b5c32d-8926-49ce-b258-49c9636ca942" providerId="ADAL" clId="{6E0612C3-AB42-41F7-A54D-A3864673ABB8}" dt="2024-03-16T20:37:09.470" v="365" actId="14100"/>
        <pc:sldMkLst>
          <pc:docMk/>
          <pc:sldMk cId="4292787315" sldId="262"/>
        </pc:sldMkLst>
        <pc:spChg chg="mod">
          <ac:chgData name="Barney Lawrence" userId="19b5c32d-8926-49ce-b258-49c9636ca942" providerId="ADAL" clId="{6E0612C3-AB42-41F7-A54D-A3864673ABB8}" dt="2024-03-16T20:36:38.403" v="361" actId="26606"/>
          <ac:spMkLst>
            <pc:docMk/>
            <pc:sldMk cId="4292787315" sldId="262"/>
            <ac:spMk id="2" creationId="{8306DB2D-C87E-86A3-5D2D-A76788F0F8AC}"/>
          </ac:spMkLst>
        </pc:spChg>
        <pc:spChg chg="mod">
          <ac:chgData name="Barney Lawrence" userId="19b5c32d-8926-49ce-b258-49c9636ca942" providerId="ADAL" clId="{6E0612C3-AB42-41F7-A54D-A3864673ABB8}" dt="2024-03-16T20:37:09.470" v="365" actId="14100"/>
          <ac:spMkLst>
            <pc:docMk/>
            <pc:sldMk cId="4292787315" sldId="262"/>
            <ac:spMk id="3" creationId="{BBC70639-C0B7-8159-7A54-919802D562A3}"/>
          </ac:spMkLst>
        </pc:spChg>
        <pc:picChg chg="mod ord">
          <ac:chgData name="Barney Lawrence" userId="19b5c32d-8926-49ce-b258-49c9636ca942" providerId="ADAL" clId="{6E0612C3-AB42-41F7-A54D-A3864673ABB8}" dt="2024-03-16T20:36:38.403" v="361" actId="26606"/>
          <ac:picMkLst>
            <pc:docMk/>
            <pc:sldMk cId="4292787315" sldId="262"/>
            <ac:picMk id="5" creationId="{13DB11EC-63E5-51AD-6B08-74A7E1AC1B61}"/>
          </ac:picMkLst>
        </pc:picChg>
      </pc:sldChg>
      <pc:sldChg chg="addSp delSp modSp add mod setBg modAnim">
        <pc:chgData name="Barney Lawrence" userId="19b5c32d-8926-49ce-b258-49c9636ca942" providerId="ADAL" clId="{6E0612C3-AB42-41F7-A54D-A3864673ABB8}" dt="2024-03-17T13:53:04.891" v="1100" actId="403"/>
        <pc:sldMkLst>
          <pc:docMk/>
          <pc:sldMk cId="2027651369" sldId="269"/>
        </pc:sldMkLst>
        <pc:spChg chg="del">
          <ac:chgData name="Barney Lawrence" userId="19b5c32d-8926-49ce-b258-49c9636ca942" providerId="ADAL" clId="{6E0612C3-AB42-41F7-A54D-A3864673ABB8}" dt="2024-03-16T20:09:56" v="277" actId="478"/>
          <ac:spMkLst>
            <pc:docMk/>
            <pc:sldMk cId="2027651369" sldId="269"/>
            <ac:spMk id="2" creationId="{E2E6F10B-6ACD-6B31-0739-2546A3387790}"/>
          </ac:spMkLst>
        </pc:spChg>
        <pc:spChg chg="add del mod">
          <ac:chgData name="Barney Lawrence" userId="19b5c32d-8926-49ce-b258-49c9636ca942" providerId="ADAL" clId="{6E0612C3-AB42-41F7-A54D-A3864673ABB8}" dt="2024-03-16T20:09:58.846" v="278" actId="478"/>
          <ac:spMkLst>
            <pc:docMk/>
            <pc:sldMk cId="2027651369" sldId="269"/>
            <ac:spMk id="5" creationId="{5741D6F4-3450-5BFA-914B-A38CD5D7FA67}"/>
          </ac:spMkLst>
        </pc:spChg>
        <pc:spChg chg="add mod">
          <ac:chgData name="Barney Lawrence" userId="19b5c32d-8926-49ce-b258-49c9636ca942" providerId="ADAL" clId="{6E0612C3-AB42-41F7-A54D-A3864673ABB8}" dt="2024-03-17T13:53:04.891" v="1100" actId="403"/>
          <ac:spMkLst>
            <pc:docMk/>
            <pc:sldMk cId="2027651369" sldId="269"/>
            <ac:spMk id="6" creationId="{18A6F769-A340-5C29-8F57-3EABE8851F95}"/>
          </ac:spMkLst>
        </pc:spChg>
        <pc:graphicFrameChg chg="mod modGraphic">
          <ac:chgData name="Barney Lawrence" userId="19b5c32d-8926-49ce-b258-49c9636ca942" providerId="ADAL" clId="{6E0612C3-AB42-41F7-A54D-A3864673ABB8}" dt="2024-03-17T13:52:45.912" v="1094" actId="1076"/>
          <ac:graphicFrameMkLst>
            <pc:docMk/>
            <pc:sldMk cId="2027651369" sldId="269"/>
            <ac:graphicFrameMk id="4" creationId="{7A1A63FA-03EA-652A-B122-07A7C37EF3D3}"/>
          </ac:graphicFrameMkLst>
        </pc:graphicFrameChg>
        <pc:picChg chg="add mod ord modCrop">
          <ac:chgData name="Barney Lawrence" userId="19b5c32d-8926-49ce-b258-49c9636ca942" providerId="ADAL" clId="{6E0612C3-AB42-41F7-A54D-A3864673ABB8}" dt="2024-03-17T13:52:33.111" v="1093" actId="14861"/>
          <ac:picMkLst>
            <pc:docMk/>
            <pc:sldMk cId="2027651369" sldId="269"/>
            <ac:picMk id="8" creationId="{19468EB3-E24D-860A-2801-802398EF85A7}"/>
          </ac:picMkLst>
        </pc:picChg>
      </pc:sldChg>
      <pc:sldChg chg="addSp delSp modSp add mod setBg setClrOvrMap modNotesTx">
        <pc:chgData name="Barney Lawrence" userId="19b5c32d-8926-49ce-b258-49c9636ca942" providerId="ADAL" clId="{6E0612C3-AB42-41F7-A54D-A3864673ABB8}" dt="2024-03-16T19:18:40.736" v="183" actId="20577"/>
        <pc:sldMkLst>
          <pc:docMk/>
          <pc:sldMk cId="1309538369" sldId="276"/>
        </pc:sldMkLst>
        <pc:spChg chg="del">
          <ac:chgData name="Barney Lawrence" userId="19b5c32d-8926-49ce-b258-49c9636ca942" providerId="ADAL" clId="{6E0612C3-AB42-41F7-A54D-A3864673ABB8}" dt="2024-03-16T19:06:50.286" v="42" actId="478"/>
          <ac:spMkLst>
            <pc:docMk/>
            <pc:sldMk cId="1309538369" sldId="276"/>
            <ac:spMk id="2" creationId="{88D88A0F-8040-94C7-BE89-CADB5FB7C9F2}"/>
          </ac:spMkLst>
        </pc:spChg>
        <pc:spChg chg="mod ord">
          <ac:chgData name="Barney Lawrence" userId="19b5c32d-8926-49ce-b258-49c9636ca942" providerId="ADAL" clId="{6E0612C3-AB42-41F7-A54D-A3864673ABB8}" dt="2024-03-16T19:17:19.164" v="130" actId="1076"/>
          <ac:spMkLst>
            <pc:docMk/>
            <pc:sldMk cId="1309538369" sldId="276"/>
            <ac:spMk id="3" creationId="{3C614C8A-6D1D-8612-199C-0CDEDA7597FE}"/>
          </ac:spMkLst>
        </pc:spChg>
        <pc:spChg chg="add del mod">
          <ac:chgData name="Barney Lawrence" userId="19b5c32d-8926-49ce-b258-49c9636ca942" providerId="ADAL" clId="{6E0612C3-AB42-41F7-A54D-A3864673ABB8}" dt="2024-03-16T19:06:53.092" v="43" actId="478"/>
          <ac:spMkLst>
            <pc:docMk/>
            <pc:sldMk cId="1309538369" sldId="276"/>
            <ac:spMk id="5" creationId="{716E6E35-DB16-B289-B4D0-1ABA33771AD7}"/>
          </ac:spMkLst>
        </pc:spChg>
        <pc:spChg chg="del">
          <ac:chgData name="Barney Lawrence" userId="19b5c32d-8926-49ce-b258-49c9636ca942" providerId="ADAL" clId="{6E0612C3-AB42-41F7-A54D-A3864673ABB8}" dt="2024-03-16T19:07:03.507" v="44" actId="478"/>
          <ac:spMkLst>
            <pc:docMk/>
            <pc:sldMk cId="1309538369" sldId="276"/>
            <ac:spMk id="6" creationId="{A7401174-6A46-D741-8206-D2471CBCD1FA}"/>
          </ac:spMkLst>
        </pc:spChg>
        <pc:spChg chg="add mod">
          <ac:chgData name="Barney Lawrence" userId="19b5c32d-8926-49ce-b258-49c9636ca942" providerId="ADAL" clId="{6E0612C3-AB42-41F7-A54D-A3864673ABB8}" dt="2024-03-16T19:12:49.047" v="95" actId="14100"/>
          <ac:spMkLst>
            <pc:docMk/>
            <pc:sldMk cId="1309538369" sldId="276"/>
            <ac:spMk id="8" creationId="{E23856CD-DA47-15A7-8D3A-5E94701FE797}"/>
          </ac:spMkLst>
        </pc:spChg>
        <pc:spChg chg="add mod">
          <ac:chgData name="Barney Lawrence" userId="19b5c32d-8926-49ce-b258-49c9636ca942" providerId="ADAL" clId="{6E0612C3-AB42-41F7-A54D-A3864673ABB8}" dt="2024-03-16T19:13:12.885" v="101"/>
          <ac:spMkLst>
            <pc:docMk/>
            <pc:sldMk cId="1309538369" sldId="276"/>
            <ac:spMk id="9" creationId="{7720181F-B44F-F21C-F078-A6C9B14F1EAB}"/>
          </ac:spMkLst>
        </pc:spChg>
        <pc:spChg chg="add">
          <ac:chgData name="Barney Lawrence" userId="19b5c32d-8926-49ce-b258-49c9636ca942" providerId="ADAL" clId="{6E0612C3-AB42-41F7-A54D-A3864673ABB8}" dt="2024-03-16T19:13:22.788" v="106"/>
          <ac:spMkLst>
            <pc:docMk/>
            <pc:sldMk cId="1309538369" sldId="276"/>
            <ac:spMk id="10" creationId="{0EC4BE40-CB5D-8DDC-4A53-6D3B1857787E}"/>
          </ac:spMkLst>
        </pc:spChg>
        <pc:spChg chg="add">
          <ac:chgData name="Barney Lawrence" userId="19b5c32d-8926-49ce-b258-49c9636ca942" providerId="ADAL" clId="{6E0612C3-AB42-41F7-A54D-A3864673ABB8}" dt="2024-03-16T19:13:31.997" v="107"/>
          <ac:spMkLst>
            <pc:docMk/>
            <pc:sldMk cId="1309538369" sldId="276"/>
            <ac:spMk id="11" creationId="{D535000C-6D48-C7EC-E86B-C36F5AFD70C7}"/>
          </ac:spMkLst>
        </pc:spChg>
        <pc:spChg chg="add">
          <ac:chgData name="Barney Lawrence" userId="19b5c32d-8926-49ce-b258-49c9636ca942" providerId="ADAL" clId="{6E0612C3-AB42-41F7-A54D-A3864673ABB8}" dt="2024-03-16T19:13:38.776" v="111"/>
          <ac:spMkLst>
            <pc:docMk/>
            <pc:sldMk cId="1309538369" sldId="276"/>
            <ac:spMk id="12" creationId="{A1F6761C-E81F-B7B9-510D-858934333459}"/>
          </ac:spMkLst>
        </pc:spChg>
        <pc:spChg chg="add del">
          <ac:chgData name="Barney Lawrence" userId="19b5c32d-8926-49ce-b258-49c9636ca942" providerId="ADAL" clId="{6E0612C3-AB42-41F7-A54D-A3864673ABB8}" dt="2024-03-16T19:16:02.106" v="119" actId="26606"/>
          <ac:spMkLst>
            <pc:docMk/>
            <pc:sldMk cId="1309538369" sldId="276"/>
            <ac:spMk id="1031" creationId="{04812C46-200A-4DEB-A05E-3ED6C68C2387}"/>
          </ac:spMkLst>
        </pc:spChg>
        <pc:spChg chg="add del">
          <ac:chgData name="Barney Lawrence" userId="19b5c32d-8926-49ce-b258-49c9636ca942" providerId="ADAL" clId="{6E0612C3-AB42-41F7-A54D-A3864673ABB8}" dt="2024-03-16T19:16:02.106" v="119" actId="26606"/>
          <ac:spMkLst>
            <pc:docMk/>
            <pc:sldMk cId="1309538369" sldId="276"/>
            <ac:spMk id="1033" creationId="{D1EA859B-E555-4109-94F3-6700E046E008}"/>
          </ac:spMkLst>
        </pc:spChg>
        <pc:spChg chg="add del">
          <ac:chgData name="Barney Lawrence" userId="19b5c32d-8926-49ce-b258-49c9636ca942" providerId="ADAL" clId="{6E0612C3-AB42-41F7-A54D-A3864673ABB8}" dt="2024-03-16T19:11:47.257" v="90" actId="26606"/>
          <ac:spMkLst>
            <pc:docMk/>
            <pc:sldMk cId="1309538369" sldId="276"/>
            <ac:spMk id="1035" creationId="{A2679492-7988-4050-9056-542444452411}"/>
          </ac:spMkLst>
        </pc:spChg>
        <pc:spChg chg="add del">
          <ac:chgData name="Barney Lawrence" userId="19b5c32d-8926-49ce-b258-49c9636ca942" providerId="ADAL" clId="{6E0612C3-AB42-41F7-A54D-A3864673ABB8}" dt="2024-03-16T19:11:47.257" v="90" actId="26606"/>
          <ac:spMkLst>
            <pc:docMk/>
            <pc:sldMk cId="1309538369" sldId="276"/>
            <ac:spMk id="1036" creationId="{B091B163-7D61-4891-ABCF-5C13D9C418D0}"/>
          </ac:spMkLst>
        </pc:spChg>
        <pc:spChg chg="add del">
          <ac:chgData name="Barney Lawrence" userId="19b5c32d-8926-49ce-b258-49c9636ca942" providerId="ADAL" clId="{6E0612C3-AB42-41F7-A54D-A3864673ABB8}" dt="2024-03-16T19:15:43.905" v="118" actId="26606"/>
          <ac:spMkLst>
            <pc:docMk/>
            <pc:sldMk cId="1309538369" sldId="276"/>
            <ac:spMk id="1037" creationId="{6B5E2835-4E47-45B3-9CFE-732FF7B05472}"/>
          </ac:spMkLst>
        </pc:spChg>
        <pc:spChg chg="add del">
          <ac:chgData name="Barney Lawrence" userId="19b5c32d-8926-49ce-b258-49c9636ca942" providerId="ADAL" clId="{6E0612C3-AB42-41F7-A54D-A3864673ABB8}" dt="2024-03-16T19:10:37.661" v="81" actId="26606"/>
          <ac:spMkLst>
            <pc:docMk/>
            <pc:sldMk cId="1309538369" sldId="276"/>
            <ac:spMk id="1038" creationId="{23E547B5-89CF-4EC0-96DE-25771AED0799}"/>
          </ac:spMkLst>
        </pc:spChg>
        <pc:spChg chg="add del">
          <ac:chgData name="Barney Lawrence" userId="19b5c32d-8926-49ce-b258-49c9636ca942" providerId="ADAL" clId="{6E0612C3-AB42-41F7-A54D-A3864673ABB8}" dt="2024-03-16T19:15:43.905" v="118" actId="26606"/>
          <ac:spMkLst>
            <pc:docMk/>
            <pc:sldMk cId="1309538369" sldId="276"/>
            <ac:spMk id="1039" creationId="{5B45AD5D-AA52-4F7B-9362-576A39AD9E09}"/>
          </ac:spMkLst>
        </pc:spChg>
        <pc:spChg chg="add del">
          <ac:chgData name="Barney Lawrence" userId="19b5c32d-8926-49ce-b258-49c9636ca942" providerId="ADAL" clId="{6E0612C3-AB42-41F7-A54D-A3864673ABB8}" dt="2024-03-16T19:10:37.661" v="81" actId="26606"/>
          <ac:spMkLst>
            <pc:docMk/>
            <pc:sldMk cId="1309538369" sldId="276"/>
            <ac:spMk id="1040" creationId="{3F0B8CEB-8279-4E5E-A0CE-1FC9F71736F2}"/>
          </ac:spMkLst>
        </pc:spChg>
        <pc:spChg chg="add del">
          <ac:chgData name="Barney Lawrence" userId="19b5c32d-8926-49ce-b258-49c9636ca942" providerId="ADAL" clId="{6E0612C3-AB42-41F7-A54D-A3864673ABB8}" dt="2024-03-16T19:15:43.905" v="118" actId="26606"/>
          <ac:spMkLst>
            <pc:docMk/>
            <pc:sldMk cId="1309538369" sldId="276"/>
            <ac:spMk id="1041" creationId="{AEDD7960-4866-4399-BEF6-DD1431AB4E34}"/>
          </ac:spMkLst>
        </pc:spChg>
        <pc:spChg chg="add del">
          <ac:chgData name="Barney Lawrence" userId="19b5c32d-8926-49ce-b258-49c9636ca942" providerId="ADAL" clId="{6E0612C3-AB42-41F7-A54D-A3864673ABB8}" dt="2024-03-16T19:15:43.905" v="118" actId="26606"/>
          <ac:spMkLst>
            <pc:docMk/>
            <pc:sldMk cId="1309538369" sldId="276"/>
            <ac:spMk id="1043" creationId="{55D4142C-5077-457F-A6AD-3FECFDB39685}"/>
          </ac:spMkLst>
        </pc:spChg>
        <pc:spChg chg="add del">
          <ac:chgData name="Barney Lawrence" userId="19b5c32d-8926-49ce-b258-49c9636ca942" providerId="ADAL" clId="{6E0612C3-AB42-41F7-A54D-A3864673ABB8}" dt="2024-03-16T19:13:34.194" v="109" actId="26606"/>
          <ac:spMkLst>
            <pc:docMk/>
            <pc:sldMk cId="1309538369" sldId="276"/>
            <ac:spMk id="1044" creationId="{257363FD-7E77-4145-9483-331A807ADF0E}"/>
          </ac:spMkLst>
        </pc:spChg>
        <pc:spChg chg="add">
          <ac:chgData name="Barney Lawrence" userId="19b5c32d-8926-49ce-b258-49c9636ca942" providerId="ADAL" clId="{6E0612C3-AB42-41F7-A54D-A3864673ABB8}" dt="2024-03-16T19:16:02.106" v="119" actId="26606"/>
          <ac:spMkLst>
            <pc:docMk/>
            <pc:sldMk cId="1309538369" sldId="276"/>
            <ac:spMk id="1045" creationId="{9228552E-C8B1-4A80-8448-0787CE0FC704}"/>
          </ac:spMkLst>
        </pc:spChg>
        <pc:spChg chg="add del">
          <ac:chgData name="Barney Lawrence" userId="19b5c32d-8926-49ce-b258-49c9636ca942" providerId="ADAL" clId="{6E0612C3-AB42-41F7-A54D-A3864673ABB8}" dt="2024-03-16T19:15:43.905" v="118" actId="26606"/>
          <ac:spMkLst>
            <pc:docMk/>
            <pc:sldMk cId="1309538369" sldId="276"/>
            <ac:spMk id="1046" creationId="{7A5F0580-5EE9-419F-96EE-B6529EF6E7D0}"/>
          </ac:spMkLst>
        </pc:spChg>
        <pc:picChg chg="add del mod">
          <ac:chgData name="Barney Lawrence" userId="19b5c32d-8926-49ce-b258-49c9636ca942" providerId="ADAL" clId="{6E0612C3-AB42-41F7-A54D-A3864673ABB8}" dt="2024-03-16T19:13:36.924" v="110" actId="478"/>
          <ac:picMkLst>
            <pc:docMk/>
            <pc:sldMk cId="1309538369" sldId="276"/>
            <ac:picMk id="7" creationId="{1DAC94C5-CAC9-89FD-81AA-B7A6EDB6F60A}"/>
          </ac:picMkLst>
        </pc:picChg>
        <pc:picChg chg="add del">
          <ac:chgData name="Barney Lawrence" userId="19b5c32d-8926-49ce-b258-49c9636ca942" providerId="ADAL" clId="{6E0612C3-AB42-41F7-A54D-A3864673ABB8}" dt="2024-03-16T19:14:56.734" v="113" actId="478"/>
          <ac:picMkLst>
            <pc:docMk/>
            <pc:sldMk cId="1309538369" sldId="276"/>
            <ac:picMk id="13" creationId="{A6067FD2-4322-85F1-C0BD-48B3EDF05781}"/>
          </ac:picMkLst>
        </pc:picChg>
        <pc:picChg chg="add mod">
          <ac:chgData name="Barney Lawrence" userId="19b5c32d-8926-49ce-b258-49c9636ca942" providerId="ADAL" clId="{6E0612C3-AB42-41F7-A54D-A3864673ABB8}" dt="2024-03-16T19:16:02.106" v="119" actId="26606"/>
          <ac:picMkLst>
            <pc:docMk/>
            <pc:sldMk cId="1309538369" sldId="276"/>
            <ac:picMk id="14" creationId="{1270C2AB-3FA2-F16E-C9E0-4097F467327C}"/>
          </ac:picMkLst>
        </pc:picChg>
        <pc:picChg chg="del mod">
          <ac:chgData name="Barney Lawrence" userId="19b5c32d-8926-49ce-b258-49c9636ca942" providerId="ADAL" clId="{6E0612C3-AB42-41F7-A54D-A3864673ABB8}" dt="2024-03-16T19:09:36.008" v="68" actId="478"/>
          <ac:picMkLst>
            <pc:docMk/>
            <pc:sldMk cId="1309538369" sldId="276"/>
            <ac:picMk id="1026" creationId="{4A756477-C372-9385-DEF8-3D88B35C0CDD}"/>
          </ac:picMkLst>
        </pc:picChg>
        <pc:cxnChg chg="add del">
          <ac:chgData name="Barney Lawrence" userId="19b5c32d-8926-49ce-b258-49c9636ca942" providerId="ADAL" clId="{6E0612C3-AB42-41F7-A54D-A3864673ABB8}" dt="2024-03-16T19:11:47.257" v="90" actId="26606"/>
          <ac:cxnSpMkLst>
            <pc:docMk/>
            <pc:sldMk cId="1309538369" sldId="276"/>
            <ac:cxnSpMk id="1042" creationId="{C49DA8F6-BCC1-4447-B54C-57856834B94B}"/>
          </ac:cxnSpMkLst>
        </pc:cxnChg>
      </pc:sldChg>
      <pc:sldChg chg="addSp delSp add del setBg delDesignElem">
        <pc:chgData name="Barney Lawrence" userId="19b5c32d-8926-49ce-b258-49c9636ca942" providerId="ADAL" clId="{6E0612C3-AB42-41F7-A54D-A3864673ABB8}" dt="2024-03-16T19:28:11.458" v="188"/>
        <pc:sldMkLst>
          <pc:docMk/>
          <pc:sldMk cId="884859913" sldId="277"/>
        </pc:sldMkLst>
        <pc:spChg chg="add del">
          <ac:chgData name="Barney Lawrence" userId="19b5c32d-8926-49ce-b258-49c9636ca942" providerId="ADAL" clId="{6E0612C3-AB42-41F7-A54D-A3864673ABB8}" dt="2024-03-16T19:28:11.458" v="188"/>
          <ac:spMkLst>
            <pc:docMk/>
            <pc:sldMk cId="884859913" sldId="277"/>
            <ac:spMk id="1045" creationId="{9228552E-C8B1-4A80-8448-0787CE0FC704}"/>
          </ac:spMkLst>
        </pc:spChg>
      </pc:sldChg>
      <pc:sldChg chg="modSp mod modAnim">
        <pc:chgData name="Barney Lawrence" userId="19b5c32d-8926-49ce-b258-49c9636ca942" providerId="ADAL" clId="{6E0612C3-AB42-41F7-A54D-A3864673ABB8}" dt="2024-03-16T19:29:05.540" v="204" actId="1076"/>
        <pc:sldMkLst>
          <pc:docMk/>
          <pc:sldMk cId="1206486641" sldId="277"/>
        </pc:sldMkLst>
        <pc:spChg chg="mod">
          <ac:chgData name="Barney Lawrence" userId="19b5c32d-8926-49ce-b258-49c9636ca942" providerId="ADAL" clId="{6E0612C3-AB42-41F7-A54D-A3864673ABB8}" dt="2024-03-16T19:29:05.540" v="204" actId="1076"/>
          <ac:spMkLst>
            <pc:docMk/>
            <pc:sldMk cId="1206486641" sldId="277"/>
            <ac:spMk id="3" creationId="{3C614C8A-6D1D-8612-199C-0CDEDA7597FE}"/>
          </ac:spMkLst>
        </pc:spChg>
        <pc:picChg chg="mod">
          <ac:chgData name="Barney Lawrence" userId="19b5c32d-8926-49ce-b258-49c9636ca942" providerId="ADAL" clId="{6E0612C3-AB42-41F7-A54D-A3864673ABB8}" dt="2024-03-16T19:29:01.292" v="203" actId="1076"/>
          <ac:picMkLst>
            <pc:docMk/>
            <pc:sldMk cId="1206486641" sldId="277"/>
            <ac:picMk id="14" creationId="{1270C2AB-3FA2-F16E-C9E0-4097F467327C}"/>
          </ac:picMkLst>
        </pc:picChg>
      </pc:sldChg>
      <pc:sldChg chg="delSp add setBg delDesignElem">
        <pc:chgData name="Barney Lawrence" userId="19b5c32d-8926-49ce-b258-49c9636ca942" providerId="ADAL" clId="{6E0612C3-AB42-41F7-A54D-A3864673ABB8}" dt="2024-03-16T19:58:12.446" v="207"/>
        <pc:sldMkLst>
          <pc:docMk/>
          <pc:sldMk cId="3851146970" sldId="278"/>
        </pc:sldMkLst>
        <pc:spChg chg="del">
          <ac:chgData name="Barney Lawrence" userId="19b5c32d-8926-49ce-b258-49c9636ca942" providerId="ADAL" clId="{6E0612C3-AB42-41F7-A54D-A3864673ABB8}" dt="2024-03-16T19:58:12.446" v="207"/>
          <ac:spMkLst>
            <pc:docMk/>
            <pc:sldMk cId="3851146970" sldId="278"/>
            <ac:spMk id="12" creationId="{42A4FC2C-047E-45A5-965D-8E1E3BF09BC6}"/>
          </ac:spMkLst>
        </pc:spChg>
      </pc:sldChg>
      <pc:sldChg chg="addSp delSp modSp new mod modAnim">
        <pc:chgData name="Barney Lawrence" userId="19b5c32d-8926-49ce-b258-49c9636ca942" providerId="ADAL" clId="{6E0612C3-AB42-41F7-A54D-A3864673ABB8}" dt="2024-03-17T13:46:53.527" v="1067" actId="29295"/>
        <pc:sldMkLst>
          <pc:docMk/>
          <pc:sldMk cId="2412710846" sldId="279"/>
        </pc:sldMkLst>
        <pc:spChg chg="del">
          <ac:chgData name="Barney Lawrence" userId="19b5c32d-8926-49ce-b258-49c9636ca942" providerId="ADAL" clId="{6E0612C3-AB42-41F7-A54D-A3864673ABB8}" dt="2024-03-16T20:07:41.587" v="210" actId="478"/>
          <ac:spMkLst>
            <pc:docMk/>
            <pc:sldMk cId="2412710846" sldId="279"/>
            <ac:spMk id="2" creationId="{6EF64D93-4B0C-A97F-6F61-A146D4F014E3}"/>
          </ac:spMkLst>
        </pc:spChg>
        <pc:spChg chg="mod">
          <ac:chgData name="Barney Lawrence" userId="19b5c32d-8926-49ce-b258-49c9636ca942" providerId="ADAL" clId="{6E0612C3-AB42-41F7-A54D-A3864673ABB8}" dt="2024-03-17T13:45:32.195" v="1064" actId="1076"/>
          <ac:spMkLst>
            <pc:docMk/>
            <pc:sldMk cId="2412710846" sldId="279"/>
            <ac:spMk id="3" creationId="{453DCC4A-EC7A-E006-38AD-ABF569939431}"/>
          </ac:spMkLst>
        </pc:spChg>
        <pc:spChg chg="add mod">
          <ac:chgData name="Barney Lawrence" userId="19b5c32d-8926-49ce-b258-49c9636ca942" providerId="ADAL" clId="{6E0612C3-AB42-41F7-A54D-A3864673ABB8}" dt="2024-03-16T20:09:31.069" v="275" actId="113"/>
          <ac:spMkLst>
            <pc:docMk/>
            <pc:sldMk cId="2412710846" sldId="279"/>
            <ac:spMk id="4" creationId="{58FA351B-D29D-FAE4-FCA2-802E4CBF0B64}"/>
          </ac:spMkLst>
        </pc:spChg>
        <pc:picChg chg="add mod ord modCrop">
          <ac:chgData name="Barney Lawrence" userId="19b5c32d-8926-49ce-b258-49c9636ca942" providerId="ADAL" clId="{6E0612C3-AB42-41F7-A54D-A3864673ABB8}" dt="2024-03-17T13:46:53.527" v="1067" actId="29295"/>
          <ac:picMkLst>
            <pc:docMk/>
            <pc:sldMk cId="2412710846" sldId="279"/>
            <ac:picMk id="6" creationId="{94D230D8-BD7B-0B6F-62F8-BBB201CA45D2}"/>
          </ac:picMkLst>
        </pc:picChg>
      </pc:sldChg>
      <pc:sldChg chg="addSp delSp modSp new mod">
        <pc:chgData name="Barney Lawrence" userId="19b5c32d-8926-49ce-b258-49c9636ca942" providerId="ADAL" clId="{6E0612C3-AB42-41F7-A54D-A3864673ABB8}" dt="2024-03-17T13:53:43.197" v="1101" actId="313"/>
        <pc:sldMkLst>
          <pc:docMk/>
          <pc:sldMk cId="2571457559" sldId="280"/>
        </pc:sldMkLst>
        <pc:spChg chg="del">
          <ac:chgData name="Barney Lawrence" userId="19b5c32d-8926-49ce-b258-49c9636ca942" providerId="ADAL" clId="{6E0612C3-AB42-41F7-A54D-A3864673ABB8}" dt="2024-03-16T20:12:44.420" v="289" actId="478"/>
          <ac:spMkLst>
            <pc:docMk/>
            <pc:sldMk cId="2571457559" sldId="280"/>
            <ac:spMk id="2" creationId="{DDA74EA0-C26A-7345-64AA-97F3353FA3A0}"/>
          </ac:spMkLst>
        </pc:spChg>
        <pc:spChg chg="del">
          <ac:chgData name="Barney Lawrence" userId="19b5c32d-8926-49ce-b258-49c9636ca942" providerId="ADAL" clId="{6E0612C3-AB42-41F7-A54D-A3864673ABB8}" dt="2024-03-16T20:12:43.514" v="288" actId="478"/>
          <ac:spMkLst>
            <pc:docMk/>
            <pc:sldMk cId="2571457559" sldId="280"/>
            <ac:spMk id="3" creationId="{808C654C-FEB7-932E-A65B-D690187100E1}"/>
          </ac:spMkLst>
        </pc:spChg>
        <pc:spChg chg="add mod">
          <ac:chgData name="Barney Lawrence" userId="19b5c32d-8926-49ce-b258-49c9636ca942" providerId="ADAL" clId="{6E0612C3-AB42-41F7-A54D-A3864673ABB8}" dt="2024-03-17T13:53:43.197" v="1101" actId="313"/>
          <ac:spMkLst>
            <pc:docMk/>
            <pc:sldMk cId="2571457559" sldId="280"/>
            <ac:spMk id="184" creationId="{DC688DF6-706A-6FEC-3364-F011B1E0A78F}"/>
          </ac:spMkLst>
        </pc:sp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4" creationId="{47313496-6868-249B-6191-F93D25D580A7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5" creationId="{E469E150-290C-4F55-628E-C51B14FA0FF1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6" creationId="{0650DA38-3A59-48E3-04E1-20C96E3B3E32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7" creationId="{FC59C744-75FD-0DA5-98A9-0F3CD08414F7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8" creationId="{938E1267-143F-B096-D5FC-ADE48EE0D29C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9" creationId="{8C936FB1-4372-01D5-66B0-F949AD1DA0A5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10" creationId="{AAF38575-26D0-4003-C70C-5F950D09BAAA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11" creationId="{E9DE2CFA-0B29-C304-C598-31F684DF5800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12" creationId="{28B53653-04F5-6936-468E-03C2D9BA1558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13" creationId="{969794ED-1D6D-E182-CB09-7B1CDB365ABF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14" creationId="{DBDB4BF1-A8A2-5383-ADA1-06910D48A298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15" creationId="{4C3F665F-6AA4-CA36-01D7-199B724F51AB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16" creationId="{82986CB8-33B4-2B11-1F0B-2DD554982FD4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17" creationId="{2B7F74BB-7768-DEBC-21B2-B10B1BC456A5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18" creationId="{B363FFB2-07AD-8A0B-77E0-089FD2C3A258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19" creationId="{2548AB30-621C-912A-F9DC-68E1F2E4BCE1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20" creationId="{FF9A527E-E62C-8DE9-5B7F-BEBC1D09A59A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21" creationId="{4838DEF2-C0C8-3644-BEF5-171BAF3B703C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22" creationId="{7E8946BD-90F3-1725-5210-1868ED50C52C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23" creationId="{7D011819-2950-CBE6-9E80-C9078D144894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24" creationId="{8A3A75A6-F522-F41D-0125-363C1D95D0E9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25" creationId="{FC0738C2-500D-370E-C602-3820C0C0355B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26" creationId="{C2F13535-3AA6-2CE5-38A6-F1C54BE5B473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27" creationId="{14AE84C2-50D3-9254-9F9E-89CAD824B390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28" creationId="{83D1330F-7CDE-D713-3ED9-4D69AE4D79E6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29" creationId="{15730784-B2F9-18A4-3B21-DB3B8A043EEE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30" creationId="{E8F7F570-561A-D8E5-EAA7-2604829363BD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31" creationId="{5D54F858-C637-DD0A-1F56-56DF92370F4A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32" creationId="{B0AAEB08-A09A-DD9B-4C0A-2A1795392D8E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33" creationId="{5B950CFD-DE9F-B595-8505-6A85A780341E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34" creationId="{0994ED77-66D3-D667-542F-28CEFC971D03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35" creationId="{74C94C89-D14E-6CEA-5218-3C23CF4155D7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36" creationId="{45CBC2A0-150A-D97F-DAE7-475942FECF11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37" creationId="{3EB07A85-8D80-CB47-D540-91082ACBE563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38" creationId="{2AE22B1F-C633-2D10-7862-A6C97875BCC6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39" creationId="{5861F2B9-F23F-EAC2-4C65-45E067CAEF88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40" creationId="{727EFF49-AD19-3D5C-1119-C1275BB3482F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41" creationId="{43F0D3C4-A8CF-A834-53E7-4C9B73A54E1E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42" creationId="{FA37F713-D583-99BE-714A-A47229DA9D1F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43" creationId="{CB56AEA8-F7EA-1522-A84D-2422ED24DC0B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44" creationId="{F04CCAD3-1A7D-BD38-056A-FC9145A32131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45" creationId="{6817851D-45F7-048B-C20D-CFF1AC92F565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46" creationId="{0363789A-77BD-195F-0931-38F1722C52E3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47" creationId="{7BFD9E96-B677-4129-6E53-C0E4B93F500C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48" creationId="{7C7C6D73-B5CD-0AE9-9539-FBDE6FFD0947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49" creationId="{07F36D17-4F30-ABBF-E967-9E04A3946675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50" creationId="{D82473D2-D0C2-653C-6360-30404C209F1C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51" creationId="{482EE7AD-1B77-201E-B988-2C2642BBFE67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52" creationId="{1354B44A-FFBE-9FD4-7A33-778A3243C5E6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53" creationId="{4168FB6A-31F9-169F-7F71-23AF8AC1F928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54" creationId="{EC520E9F-C5AE-3CFF-029F-F69F15B2A2B1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55" creationId="{92B8F0AE-8A0C-7642-FA3B-A03FAFCA040F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56" creationId="{35B7DCB9-3312-AF69-07ED-F6548F869A6D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57" creationId="{114FCBD1-69F0-DB26-F7FB-D401EE3E532C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58" creationId="{90D01734-E14C-1DB0-21D0-A98002277C8A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59" creationId="{6035111D-3198-E970-A994-85B46693A8CA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60" creationId="{74B1BB40-5450-871A-3B19-107531A20639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61" creationId="{CAD88FBD-0DE2-0496-A4E5-8D07CCE689C1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62" creationId="{22E7BBBA-4991-45CA-A5E2-B5C83B8D5344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63" creationId="{5BC9431F-8E13-5AE2-F1D4-86183DCF049A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64" creationId="{A8F076EC-49CB-8CD7-077D-244C16BFE397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65" creationId="{BE350D41-8B66-F18D-9BC4-EB5B7C68FCFB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66" creationId="{C60F5748-1434-B2C3-5D00-115814AAD84B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67" creationId="{057F4534-4189-9B4B-3C5D-A869960AB5E7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68" creationId="{A97FD7A8-E3A9-7A48-78CC-F04A99ADEA8C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69" creationId="{4C0297A7-8FB8-F285-7236-F8454089F3AB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70" creationId="{E058B706-20FD-A678-0EBA-D3EB741E6EA5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71" creationId="{36A1B56A-AD37-8699-6B44-1F34F6093B65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72" creationId="{F4C5736F-DB59-012B-984B-608CE7088CB9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73" creationId="{192D73DC-E875-BA74-C3D1-7E46D1490570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74" creationId="{0BEFC09B-877B-1EBB-6DC1-343765DA4631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75" creationId="{2BD6DB4E-C7AA-AE88-3F1B-597118E9B1AE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76" creationId="{F3E14F09-D714-9D1C-4B79-E61660F2BC42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77" creationId="{8E3135CA-19B9-57F9-8614-CD8A5C381952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78" creationId="{C93C78F4-5AB1-2DA1-23AD-9D018433C129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79" creationId="{8A10B4F0-EB66-3273-B2BD-46880E604F64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80" creationId="{FE09F751-4C2C-7728-16D4-695256FEAEC4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81" creationId="{87A92806-629B-F1B3-07A2-89B888D10D8E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82" creationId="{DCA39560-C319-00DD-2E49-8C19D3E9B300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83" creationId="{E6D1346C-2C64-DF5E-A76D-A5D57639BFD0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84" creationId="{26F75A33-4941-68CA-3D35-3A4DFA172721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85" creationId="{02E8475C-4F6A-06C1-0A85-D8CC8C49F14C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86" creationId="{B985EB93-1B7D-6966-127F-CE560EB6F66C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87" creationId="{3656E89B-BEC7-EAF8-03CD-F3E7DFC4CCFB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88" creationId="{92537619-91C2-8489-0FFB-F2666742F3FC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89" creationId="{D3087EC9-41C7-DAE4-1F75-FEA244AE8D60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90" creationId="{1DF4AF9F-A1A4-39CA-67BD-80C395FCEE64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91" creationId="{1E853166-2360-26D5-CBFC-887B6B3BC5DF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92" creationId="{596216CE-5EA4-5FD1-E74C-B3BC37A59257}"/>
          </ac:picMkLst>
        </pc:picChg>
        <pc:picChg chg="add mod">
          <ac:chgData name="Barney Lawrence" userId="19b5c32d-8926-49ce-b258-49c9636ca942" providerId="ADAL" clId="{6E0612C3-AB42-41F7-A54D-A3864673ABB8}" dt="2024-03-16T20:12:45.887" v="290"/>
          <ac:picMkLst>
            <pc:docMk/>
            <pc:sldMk cId="2571457559" sldId="280"/>
            <ac:picMk id="93" creationId="{A508A5AF-62A6-952D-7C55-6CB57EF489AF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94" creationId="{48118BE0-4C53-E1AF-02E6-07E7C58CCA27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95" creationId="{D74E8652-2F6C-B896-2E56-C818B2EB319B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96" creationId="{24A8F45B-C5A6-6839-47E5-6955D3BFC198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97" creationId="{3AC3A5B2-BB62-5A0C-5CB0-A5230D1BA499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98" creationId="{B36D293F-F801-C777-9094-2C14E85CA7E9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99" creationId="{B0FE3D35-82FE-A645-BA75-7F0E47426784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00" creationId="{19861C34-121C-9BEF-6390-1C537E3EA29C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01" creationId="{38E5705A-2E0F-6D2B-848B-D1C0868C375A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02" creationId="{7B65A61A-4A21-A721-EBC9-CF533D0B337D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03" creationId="{6343EDC8-0576-60A9-3BE4-AB84B3583F3E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04" creationId="{4EA3E300-D95E-5CDD-63B2-7712F0279938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05" creationId="{444FA835-F260-DA5B-8F92-79892F60FBA3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06" creationId="{D8BA1A3D-BAB0-B2D1-96C0-5810CF7E725E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07" creationId="{FF1098A2-F98B-5228-0949-3EC66EC299D1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08" creationId="{750A7527-F40F-A376-138F-1D80648CCED8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09" creationId="{1E8C3673-C0DB-7BB6-697B-A1101F5FCFFF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10" creationId="{07647196-0819-A066-2A25-887C61634262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11" creationId="{C0C7ABF0-E78D-5BC9-76CD-880E7EB50931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12" creationId="{A5055D9E-C1AD-7518-CC76-DC465211E7EE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13" creationId="{CBBB9408-ECD6-4C6B-96AF-A18216938449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14" creationId="{C9B62AD4-7157-4F26-8D55-0E1BE9B2EB99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15" creationId="{C30F4041-8A78-8D64-7840-BA916DAC7729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16" creationId="{36ABB287-FFF5-8CCE-F805-34A1683F6BA3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17" creationId="{BBCB9746-CC8B-6065-30F0-4F9933CD45B8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18" creationId="{F70B93F0-8280-89B1-3B41-8D59C79410FC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19" creationId="{EA30C5CA-6442-D174-8FE6-9FB1E0FA204F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20" creationId="{8C1090E2-BC64-92A6-CEF0-2493BEE517F0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21" creationId="{F4E3AFBF-C0BE-3546-187A-7444A78A7A0D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22" creationId="{484BA304-80A8-AA61-1389-912616F4CBCD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23" creationId="{E5E6EDE9-6318-0268-837C-FF5048E520A7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24" creationId="{E2668C4C-4670-118F-60F7-C6E1C475FAB5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25" creationId="{318054A3-2F60-E231-E3F1-136D79B9899A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26" creationId="{429D4AEA-D624-79EE-43E9-88373BC83F05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27" creationId="{379DF9DC-DE25-65AB-EA07-32A9E6BB0F46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28" creationId="{B4971653-1EA4-744B-1EBF-C39BEBC95346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29" creationId="{425A6D6A-4B48-2E75-4CB5-19BE76D77EFC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30" creationId="{76F36DE8-0749-3F56-B7ED-2BE3BEBB26AD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31" creationId="{8AF6EF9A-A4B0-2CF4-246C-347B8D2B63CB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32" creationId="{C72E8552-B7A5-8067-49EC-39AEC08CE97A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33" creationId="{E925A9A2-1790-C7C4-55CC-091C7EC26FAB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34" creationId="{356F318A-CA42-CABB-3A24-9522ED588DB7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35" creationId="{8FF2E867-9AA0-9B61-BAF5-233DB6486BC2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36" creationId="{149FE462-C523-98A3-663E-A0808CD02246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37" creationId="{8360FB25-1B0D-9C0D-93A5-B18F0407BFB1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38" creationId="{F20956F3-AA24-EC05-9BC8-3ACE9A347953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39" creationId="{1D197A77-DA30-3E77-9815-64AF1821B2BC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40" creationId="{FCAF50E3-2085-3612-AB05-7A6516E54E91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41" creationId="{05C85F11-B1DB-F504-95B4-99BD01BE70A6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42" creationId="{7E620772-F6BA-D78B-4B3C-8187FFC9EA23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43" creationId="{9D0027D3-1308-94EB-48A0-414AE173B8BB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44" creationId="{F28C89B9-44D9-6A3D-1053-81445C2E1CAF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45" creationId="{23ABD645-8889-033F-859A-26F3B2895076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46" creationId="{E001CD9A-7CE4-0535-00F6-DBB19D07E104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47" creationId="{FD88E215-5CCA-9F6A-F700-3AF977D309B0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48" creationId="{2C9AAAE2-FDBA-432A-40FB-1E89D85CB23E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49" creationId="{90137DB4-C324-15FC-5863-458BA0D63409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50" creationId="{FF764916-02CB-2F36-1962-DC3CCDB080D4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51" creationId="{6B8BF2EC-D9DA-BC62-7102-8B04597B16A1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52" creationId="{6E1C0982-E0AA-AA7E-C262-E23B3AB943DE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53" creationId="{48008423-2B0B-9A1C-77BE-62273B3F61F1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54" creationId="{6DE994E0-E11D-7239-36E1-CC90F76AE110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55" creationId="{BAAFD8C0-3398-2522-3767-4A40EB767CA2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56" creationId="{2272BB48-747B-AD2A-2A08-2A1161A460EC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57" creationId="{47CBC67A-4E47-9F49-8881-C942B002510F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58" creationId="{BFF602E1-9878-FE97-6472-370595DB5ADA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59" creationId="{C1A4F088-E321-81EE-9391-16C0A38B1EA7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60" creationId="{3C2B7B0B-A859-54A5-1ECE-216E9C66635F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61" creationId="{1ED2C2FF-933F-6ADD-99D6-47E9B0E827B8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62" creationId="{F24045A4-44D6-FC3F-04F2-956B35B611E0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63" creationId="{79780B09-E936-1089-1AA5-CC8DC7030DCE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64" creationId="{C6C1A411-ACB5-0169-1E15-B345E066C428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65" creationId="{1E6DF32C-8316-A473-83F5-7ADC8679D036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66" creationId="{04F9C151-F225-3D9D-2E5D-CA0FB3450FEC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67" creationId="{53EDB4EB-6105-D5F3-971B-2A1BFB9C2D57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68" creationId="{7B1F06F6-CE79-CAE9-49A7-69EFC40CB22E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69" creationId="{A9D63A9F-AC3B-BB31-CECC-2302BF4ABE1E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70" creationId="{AB54BF1B-5BCB-AD4F-F931-B5B1243BB90D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71" creationId="{0759AD6C-0F8D-ABB2-ECEA-B564DDFD92C9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72" creationId="{08CB136B-1853-549E-B3A9-A578D53F7A9E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73" creationId="{25FC52D7-A172-63BB-3227-84AA4DDB3E8D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74" creationId="{3DE218C5-BA44-93F1-CCA2-8EFF0B0AB64C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75" creationId="{82B39B17-70D1-1A33-CADA-A3127824630E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76" creationId="{ED316C8A-67DC-C3F5-DDE8-F3468CCD5705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77" creationId="{836751DA-E243-3416-2321-2C5C60E53570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78" creationId="{0DB07BF8-53D8-84B8-E89B-112853774D3D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79" creationId="{9854DF6E-1C25-1DC7-F2F0-476E1C40F0EC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80" creationId="{7226D45F-D6DA-D73A-1448-0B998F0473A5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81" creationId="{25D85545-0EAF-59D5-D0A1-1AC189A5E307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82" creationId="{CECD67D1-CA26-4951-1192-ADAE1605E707}"/>
          </ac:picMkLst>
        </pc:picChg>
        <pc:picChg chg="add mod">
          <ac:chgData name="Barney Lawrence" userId="19b5c32d-8926-49ce-b258-49c9636ca942" providerId="ADAL" clId="{6E0612C3-AB42-41F7-A54D-A3864673ABB8}" dt="2024-03-16T20:14:00.814" v="312" actId="1076"/>
          <ac:picMkLst>
            <pc:docMk/>
            <pc:sldMk cId="2571457559" sldId="280"/>
            <ac:picMk id="183" creationId="{9F0259BE-7F1D-8553-92D7-6385A4EB29F8}"/>
          </ac:picMkLst>
        </pc:picChg>
      </pc:sldChg>
      <pc:sldChg chg="addSp delSp modSp new mod modAnim">
        <pc:chgData name="Barney Lawrence" userId="19b5c32d-8926-49ce-b258-49c9636ca942" providerId="ADAL" clId="{6E0612C3-AB42-41F7-A54D-A3864673ABB8}" dt="2024-03-17T13:57:35.561" v="1138"/>
        <pc:sldMkLst>
          <pc:docMk/>
          <pc:sldMk cId="3129325049" sldId="281"/>
        </pc:sldMkLst>
        <pc:spChg chg="del">
          <ac:chgData name="Barney Lawrence" userId="19b5c32d-8926-49ce-b258-49c9636ca942" providerId="ADAL" clId="{6E0612C3-AB42-41F7-A54D-A3864673ABB8}" dt="2024-03-16T20:14:43.206" v="315" actId="478"/>
          <ac:spMkLst>
            <pc:docMk/>
            <pc:sldMk cId="3129325049" sldId="281"/>
            <ac:spMk id="2" creationId="{D0200530-E1C9-06C6-C996-EB6F0B64E642}"/>
          </ac:spMkLst>
        </pc:spChg>
        <pc:spChg chg="del">
          <ac:chgData name="Barney Lawrence" userId="19b5c32d-8926-49ce-b258-49c9636ca942" providerId="ADAL" clId="{6E0612C3-AB42-41F7-A54D-A3864673ABB8}" dt="2024-03-16T20:14:41.784" v="314" actId="478"/>
          <ac:spMkLst>
            <pc:docMk/>
            <pc:sldMk cId="3129325049" sldId="281"/>
            <ac:spMk id="3" creationId="{64A1D9EA-12AD-627D-44C2-1587B09DD938}"/>
          </ac:spMkLst>
        </pc:spChg>
        <pc:spChg chg="add mod">
          <ac:chgData name="Barney Lawrence" userId="19b5c32d-8926-49ce-b258-49c9636ca942" providerId="ADAL" clId="{6E0612C3-AB42-41F7-A54D-A3864673ABB8}" dt="2024-03-17T13:57:28.129" v="1136" actId="1076"/>
          <ac:spMkLst>
            <pc:docMk/>
            <pc:sldMk cId="3129325049" sldId="281"/>
            <ac:spMk id="18" creationId="{7C460726-CC28-5890-4B38-970108D9A9E9}"/>
          </ac:spMkLst>
        </pc:spChg>
        <pc:spChg chg="add mod">
          <ac:chgData name="Barney Lawrence" userId="19b5c32d-8926-49ce-b258-49c9636ca942" providerId="ADAL" clId="{6E0612C3-AB42-41F7-A54D-A3864673ABB8}" dt="2024-03-17T13:57:28.129" v="1136" actId="1076"/>
          <ac:spMkLst>
            <pc:docMk/>
            <pc:sldMk cId="3129325049" sldId="281"/>
            <ac:spMk id="19" creationId="{D2384CFA-B29A-88CF-B01F-F93CE51CA1C9}"/>
          </ac:spMkLst>
        </pc:spChg>
        <pc:spChg chg="add mod">
          <ac:chgData name="Barney Lawrence" userId="19b5c32d-8926-49ce-b258-49c9636ca942" providerId="ADAL" clId="{6E0612C3-AB42-41F7-A54D-A3864673ABB8}" dt="2024-03-17T13:57:28.129" v="1136" actId="1076"/>
          <ac:spMkLst>
            <pc:docMk/>
            <pc:sldMk cId="3129325049" sldId="281"/>
            <ac:spMk id="20" creationId="{6240213C-10D7-B84C-13AE-D61FC29F6FEA}"/>
          </ac:spMkLst>
        </pc:spChg>
        <pc:picChg chg="add mod">
          <ac:chgData name="Barney Lawrence" userId="19b5c32d-8926-49ce-b258-49c9636ca942" providerId="ADAL" clId="{6E0612C3-AB42-41F7-A54D-A3864673ABB8}" dt="2024-03-16T20:14:44.972" v="316"/>
          <ac:picMkLst>
            <pc:docMk/>
            <pc:sldMk cId="3129325049" sldId="281"/>
            <ac:picMk id="4" creationId="{479B1175-A36A-8F3B-9FFF-E6E665D27DE7}"/>
          </ac:picMkLst>
        </pc:picChg>
        <pc:picChg chg="add mod">
          <ac:chgData name="Barney Lawrence" userId="19b5c32d-8926-49ce-b258-49c9636ca942" providerId="ADAL" clId="{6E0612C3-AB42-41F7-A54D-A3864673ABB8}" dt="2024-03-16T20:14:44.972" v="316"/>
          <ac:picMkLst>
            <pc:docMk/>
            <pc:sldMk cId="3129325049" sldId="281"/>
            <ac:picMk id="5" creationId="{C68ADBAD-2030-97D0-2040-D14633E50301}"/>
          </ac:picMkLst>
        </pc:picChg>
        <pc:picChg chg="add mod">
          <ac:chgData name="Barney Lawrence" userId="19b5c32d-8926-49ce-b258-49c9636ca942" providerId="ADAL" clId="{6E0612C3-AB42-41F7-A54D-A3864673ABB8}" dt="2024-03-16T20:14:44.972" v="316"/>
          <ac:picMkLst>
            <pc:docMk/>
            <pc:sldMk cId="3129325049" sldId="281"/>
            <ac:picMk id="6" creationId="{B99B6DAF-1D09-E3B7-B357-037F4DA84443}"/>
          </ac:picMkLst>
        </pc:picChg>
        <pc:picChg chg="add mod">
          <ac:chgData name="Barney Lawrence" userId="19b5c32d-8926-49ce-b258-49c9636ca942" providerId="ADAL" clId="{6E0612C3-AB42-41F7-A54D-A3864673ABB8}" dt="2024-03-16T20:14:44.972" v="316"/>
          <ac:picMkLst>
            <pc:docMk/>
            <pc:sldMk cId="3129325049" sldId="281"/>
            <ac:picMk id="7" creationId="{1A3B7D08-A9AC-1A9D-F56C-E418E3AF90ED}"/>
          </ac:picMkLst>
        </pc:picChg>
        <pc:picChg chg="add mod">
          <ac:chgData name="Barney Lawrence" userId="19b5c32d-8926-49ce-b258-49c9636ca942" providerId="ADAL" clId="{6E0612C3-AB42-41F7-A54D-A3864673ABB8}" dt="2024-03-16T20:14:44.972" v="316"/>
          <ac:picMkLst>
            <pc:docMk/>
            <pc:sldMk cId="3129325049" sldId="281"/>
            <ac:picMk id="8" creationId="{9B98F208-F6AD-B005-309E-F64EE9DE9703}"/>
          </ac:picMkLst>
        </pc:picChg>
        <pc:picChg chg="add mod">
          <ac:chgData name="Barney Lawrence" userId="19b5c32d-8926-49ce-b258-49c9636ca942" providerId="ADAL" clId="{6E0612C3-AB42-41F7-A54D-A3864673ABB8}" dt="2024-03-17T13:57:32.703" v="1137" actId="1076"/>
          <ac:picMkLst>
            <pc:docMk/>
            <pc:sldMk cId="3129325049" sldId="281"/>
            <ac:picMk id="9" creationId="{FFC9E9AA-59C0-1AC6-B23F-50C533648A9A}"/>
          </ac:picMkLst>
        </pc:picChg>
        <pc:picChg chg="add del mod">
          <ac:chgData name="Barney Lawrence" userId="19b5c32d-8926-49ce-b258-49c9636ca942" providerId="ADAL" clId="{6E0612C3-AB42-41F7-A54D-A3864673ABB8}" dt="2024-03-16T20:21:17.379" v="351" actId="478"/>
          <ac:picMkLst>
            <pc:docMk/>
            <pc:sldMk cId="3129325049" sldId="281"/>
            <ac:picMk id="10" creationId="{A9ACC37D-262D-B260-DFC7-E1164C0451DB}"/>
          </ac:picMkLst>
        </pc:picChg>
        <pc:picChg chg="add del mod">
          <ac:chgData name="Barney Lawrence" userId="19b5c32d-8926-49ce-b258-49c9636ca942" providerId="ADAL" clId="{6E0612C3-AB42-41F7-A54D-A3864673ABB8}" dt="2024-03-16T20:21:17.379" v="351" actId="478"/>
          <ac:picMkLst>
            <pc:docMk/>
            <pc:sldMk cId="3129325049" sldId="281"/>
            <ac:picMk id="11" creationId="{9C35776D-6A6B-F1E5-45E9-4B52B82981F3}"/>
          </ac:picMkLst>
        </pc:picChg>
        <pc:picChg chg="add del mod">
          <ac:chgData name="Barney Lawrence" userId="19b5c32d-8926-49ce-b258-49c9636ca942" providerId="ADAL" clId="{6E0612C3-AB42-41F7-A54D-A3864673ABB8}" dt="2024-03-16T20:21:17.379" v="351" actId="478"/>
          <ac:picMkLst>
            <pc:docMk/>
            <pc:sldMk cId="3129325049" sldId="281"/>
            <ac:picMk id="12" creationId="{F6E61930-5F44-1A45-70EB-73C9843AADE6}"/>
          </ac:picMkLst>
        </pc:picChg>
        <pc:picChg chg="add del mod">
          <ac:chgData name="Barney Lawrence" userId="19b5c32d-8926-49ce-b258-49c9636ca942" providerId="ADAL" clId="{6E0612C3-AB42-41F7-A54D-A3864673ABB8}" dt="2024-03-16T20:21:17.379" v="351" actId="478"/>
          <ac:picMkLst>
            <pc:docMk/>
            <pc:sldMk cId="3129325049" sldId="281"/>
            <ac:picMk id="13" creationId="{7B30F3E3-11DB-B166-8966-A8319B99640D}"/>
          </ac:picMkLst>
        </pc:picChg>
        <pc:picChg chg="add mod">
          <ac:chgData name="Barney Lawrence" userId="19b5c32d-8926-49ce-b258-49c9636ca942" providerId="ADAL" clId="{6E0612C3-AB42-41F7-A54D-A3864673ABB8}" dt="2024-03-17T13:57:28.129" v="1136" actId="1076"/>
          <ac:picMkLst>
            <pc:docMk/>
            <pc:sldMk cId="3129325049" sldId="281"/>
            <ac:picMk id="14" creationId="{3C2CF745-35D2-CF93-6FD1-C5BD55DB88FC}"/>
          </ac:picMkLst>
        </pc:picChg>
        <pc:picChg chg="add mod">
          <ac:chgData name="Barney Lawrence" userId="19b5c32d-8926-49ce-b258-49c9636ca942" providerId="ADAL" clId="{6E0612C3-AB42-41F7-A54D-A3864673ABB8}" dt="2024-03-17T13:57:28.129" v="1136" actId="1076"/>
          <ac:picMkLst>
            <pc:docMk/>
            <pc:sldMk cId="3129325049" sldId="281"/>
            <ac:picMk id="15" creationId="{EE5546C9-1E38-6D17-FD2F-57261CAD1C6F}"/>
          </ac:picMkLst>
        </pc:picChg>
        <pc:picChg chg="add mod">
          <ac:chgData name="Barney Lawrence" userId="19b5c32d-8926-49ce-b258-49c9636ca942" providerId="ADAL" clId="{6E0612C3-AB42-41F7-A54D-A3864673ABB8}" dt="2024-03-17T13:57:28.129" v="1136" actId="1076"/>
          <ac:picMkLst>
            <pc:docMk/>
            <pc:sldMk cId="3129325049" sldId="281"/>
            <ac:picMk id="16" creationId="{7B2E1AD2-2CD3-928C-C26D-D9E52A52DB13}"/>
          </ac:picMkLst>
        </pc:picChg>
        <pc:picChg chg="add mod">
          <ac:chgData name="Barney Lawrence" userId="19b5c32d-8926-49ce-b258-49c9636ca942" providerId="ADAL" clId="{6E0612C3-AB42-41F7-A54D-A3864673ABB8}" dt="2024-03-17T13:57:28.129" v="1136" actId="1076"/>
          <ac:picMkLst>
            <pc:docMk/>
            <pc:sldMk cId="3129325049" sldId="281"/>
            <ac:picMk id="17" creationId="{AEFCD183-E7AA-04CB-7467-F5B09C1B6BFC}"/>
          </ac:picMkLst>
        </pc:picChg>
      </pc:sldChg>
      <pc:sldChg chg="addSp delSp modSp new del mod">
        <pc:chgData name="Barney Lawrence" userId="19b5c32d-8926-49ce-b258-49c9636ca942" providerId="ADAL" clId="{6E0612C3-AB42-41F7-A54D-A3864673ABB8}" dt="2024-03-17T13:58:37.891" v="1150" actId="2696"/>
        <pc:sldMkLst>
          <pc:docMk/>
          <pc:sldMk cId="4004140051" sldId="282"/>
        </pc:sldMkLst>
        <pc:spChg chg="del">
          <ac:chgData name="Barney Lawrence" userId="19b5c32d-8926-49ce-b258-49c9636ca942" providerId="ADAL" clId="{6E0612C3-AB42-41F7-A54D-A3864673ABB8}" dt="2024-03-16T20:16:10.774" v="323" actId="478"/>
          <ac:spMkLst>
            <pc:docMk/>
            <pc:sldMk cId="4004140051" sldId="282"/>
            <ac:spMk id="2" creationId="{7810A839-8BE6-F305-62EE-D3117360806D}"/>
          </ac:spMkLst>
        </pc:spChg>
        <pc:spChg chg="del">
          <ac:chgData name="Barney Lawrence" userId="19b5c32d-8926-49ce-b258-49c9636ca942" providerId="ADAL" clId="{6E0612C3-AB42-41F7-A54D-A3864673ABB8}" dt="2024-03-16T20:16:08.361" v="322" actId="478"/>
          <ac:spMkLst>
            <pc:docMk/>
            <pc:sldMk cId="4004140051" sldId="282"/>
            <ac:spMk id="3" creationId="{2BA8CD7C-81F9-A215-22AF-DFAA2F241E35}"/>
          </ac:spMkLst>
        </pc:spChg>
        <pc:spChg chg="add mod">
          <ac:chgData name="Barney Lawrence" userId="19b5c32d-8926-49ce-b258-49c9636ca942" providerId="ADAL" clId="{6E0612C3-AB42-41F7-A54D-A3864673ABB8}" dt="2024-03-17T13:55:47.479" v="1128"/>
          <ac:spMkLst>
            <pc:docMk/>
            <pc:sldMk cId="4004140051" sldId="282"/>
            <ac:spMk id="17" creationId="{0BECCCDE-F0FE-AF53-8331-B2BF6828633B}"/>
          </ac:spMkLst>
        </pc:spChg>
        <pc:spChg chg="add mod">
          <ac:chgData name="Barney Lawrence" userId="19b5c32d-8926-49ce-b258-49c9636ca942" providerId="ADAL" clId="{6E0612C3-AB42-41F7-A54D-A3864673ABB8}" dt="2024-03-17T13:55:47.479" v="1128"/>
          <ac:spMkLst>
            <pc:docMk/>
            <pc:sldMk cId="4004140051" sldId="282"/>
            <ac:spMk id="18" creationId="{EB40A0B4-E785-ED6E-39E9-A4FD0B67A90D}"/>
          </ac:spMkLst>
        </pc:spChg>
        <pc:spChg chg="add mod">
          <ac:chgData name="Barney Lawrence" userId="19b5c32d-8926-49ce-b258-49c9636ca942" providerId="ADAL" clId="{6E0612C3-AB42-41F7-A54D-A3864673ABB8}" dt="2024-03-17T13:56:39.084" v="1131" actId="1076"/>
          <ac:spMkLst>
            <pc:docMk/>
            <pc:sldMk cId="4004140051" sldId="282"/>
            <ac:spMk id="19" creationId="{1E8AA6BF-5777-B272-8E86-B714E3731746}"/>
          </ac:spMkLst>
        </pc:spChg>
        <pc:picChg chg="add mod">
          <ac:chgData name="Barney Lawrence" userId="19b5c32d-8926-49ce-b258-49c9636ca942" providerId="ADAL" clId="{6E0612C3-AB42-41F7-A54D-A3864673ABB8}" dt="2024-03-16T20:18:30.440" v="325" actId="1076"/>
          <ac:picMkLst>
            <pc:docMk/>
            <pc:sldMk cId="4004140051" sldId="282"/>
            <ac:picMk id="4" creationId="{D265082B-D493-8756-04AE-5AF9186CD841}"/>
          </ac:picMkLst>
        </pc:picChg>
        <pc:picChg chg="add del mod">
          <ac:chgData name="Barney Lawrence" userId="19b5c32d-8926-49ce-b258-49c9636ca942" providerId="ADAL" clId="{6E0612C3-AB42-41F7-A54D-A3864673ABB8}" dt="2024-03-16T20:21:06.495" v="349" actId="478"/>
          <ac:picMkLst>
            <pc:docMk/>
            <pc:sldMk cId="4004140051" sldId="282"/>
            <ac:picMk id="5" creationId="{5658E19F-03FB-8F94-6F4F-96E71DBD2D22}"/>
          </ac:picMkLst>
        </pc:picChg>
        <pc:picChg chg="add del mod">
          <ac:chgData name="Barney Lawrence" userId="19b5c32d-8926-49ce-b258-49c9636ca942" providerId="ADAL" clId="{6E0612C3-AB42-41F7-A54D-A3864673ABB8}" dt="2024-03-16T20:21:06.495" v="349" actId="478"/>
          <ac:picMkLst>
            <pc:docMk/>
            <pc:sldMk cId="4004140051" sldId="282"/>
            <ac:picMk id="6" creationId="{B38C7DA9-12CC-3C35-33F5-8990C871B6E6}"/>
          </ac:picMkLst>
        </pc:picChg>
        <pc:picChg chg="add del mod">
          <ac:chgData name="Barney Lawrence" userId="19b5c32d-8926-49ce-b258-49c9636ca942" providerId="ADAL" clId="{6E0612C3-AB42-41F7-A54D-A3864673ABB8}" dt="2024-03-16T20:21:06.495" v="349" actId="478"/>
          <ac:picMkLst>
            <pc:docMk/>
            <pc:sldMk cId="4004140051" sldId="282"/>
            <ac:picMk id="7" creationId="{023DB737-AD66-7DE2-B348-8925B538F4A5}"/>
          </ac:picMkLst>
        </pc:picChg>
        <pc:picChg chg="add del mod">
          <ac:chgData name="Barney Lawrence" userId="19b5c32d-8926-49ce-b258-49c9636ca942" providerId="ADAL" clId="{6E0612C3-AB42-41F7-A54D-A3864673ABB8}" dt="2024-03-16T20:21:06.495" v="349" actId="478"/>
          <ac:picMkLst>
            <pc:docMk/>
            <pc:sldMk cId="4004140051" sldId="282"/>
            <ac:picMk id="8" creationId="{8D98E0F8-1105-C74E-B8BB-CDFF8F828A59}"/>
          </ac:picMkLst>
        </pc:picChg>
        <pc:picChg chg="add del mod">
          <ac:chgData name="Barney Lawrence" userId="19b5c32d-8926-49ce-b258-49c9636ca942" providerId="ADAL" clId="{6E0612C3-AB42-41F7-A54D-A3864673ABB8}" dt="2024-03-17T13:55:46.227" v="1127" actId="478"/>
          <ac:picMkLst>
            <pc:docMk/>
            <pc:sldMk cId="4004140051" sldId="282"/>
            <ac:picMk id="9" creationId="{431E5C6D-FD1D-179B-8BE3-9DA190A71E7D}"/>
          </ac:picMkLst>
        </pc:picChg>
        <pc:picChg chg="add del mod">
          <ac:chgData name="Barney Lawrence" userId="19b5c32d-8926-49ce-b258-49c9636ca942" providerId="ADAL" clId="{6E0612C3-AB42-41F7-A54D-A3864673ABB8}" dt="2024-03-17T13:55:46.227" v="1127" actId="478"/>
          <ac:picMkLst>
            <pc:docMk/>
            <pc:sldMk cId="4004140051" sldId="282"/>
            <ac:picMk id="10" creationId="{8A0C72C2-435D-A915-7FFA-444FA0AD5336}"/>
          </ac:picMkLst>
        </pc:picChg>
        <pc:picChg chg="add del mod">
          <ac:chgData name="Barney Lawrence" userId="19b5c32d-8926-49ce-b258-49c9636ca942" providerId="ADAL" clId="{6E0612C3-AB42-41F7-A54D-A3864673ABB8}" dt="2024-03-17T13:55:46.227" v="1127" actId="478"/>
          <ac:picMkLst>
            <pc:docMk/>
            <pc:sldMk cId="4004140051" sldId="282"/>
            <ac:picMk id="11" creationId="{9503DB95-D47E-86B3-A171-301B1C68FA9C}"/>
          </ac:picMkLst>
        </pc:picChg>
        <pc:picChg chg="add del mod">
          <ac:chgData name="Barney Lawrence" userId="19b5c32d-8926-49ce-b258-49c9636ca942" providerId="ADAL" clId="{6E0612C3-AB42-41F7-A54D-A3864673ABB8}" dt="2024-03-17T13:55:46.227" v="1127" actId="478"/>
          <ac:picMkLst>
            <pc:docMk/>
            <pc:sldMk cId="4004140051" sldId="282"/>
            <ac:picMk id="12" creationId="{93D4626A-6172-F960-70D9-88910E6E7F94}"/>
          </ac:picMkLst>
        </pc:picChg>
        <pc:picChg chg="add mod">
          <ac:chgData name="Barney Lawrence" userId="19b5c32d-8926-49ce-b258-49c9636ca942" providerId="ADAL" clId="{6E0612C3-AB42-41F7-A54D-A3864673ABB8}" dt="2024-03-17T13:55:47.479" v="1128"/>
          <ac:picMkLst>
            <pc:docMk/>
            <pc:sldMk cId="4004140051" sldId="282"/>
            <ac:picMk id="13" creationId="{F748BD95-F604-40A2-AE59-966F499BB108}"/>
          </ac:picMkLst>
        </pc:picChg>
        <pc:picChg chg="add mod">
          <ac:chgData name="Barney Lawrence" userId="19b5c32d-8926-49ce-b258-49c9636ca942" providerId="ADAL" clId="{6E0612C3-AB42-41F7-A54D-A3864673ABB8}" dt="2024-03-17T13:55:47.479" v="1128"/>
          <ac:picMkLst>
            <pc:docMk/>
            <pc:sldMk cId="4004140051" sldId="282"/>
            <ac:picMk id="14" creationId="{8B19C3F1-F7B0-9944-0407-DB8DCA70084D}"/>
          </ac:picMkLst>
        </pc:picChg>
        <pc:picChg chg="add mod">
          <ac:chgData name="Barney Lawrence" userId="19b5c32d-8926-49ce-b258-49c9636ca942" providerId="ADAL" clId="{6E0612C3-AB42-41F7-A54D-A3864673ABB8}" dt="2024-03-17T13:55:47.479" v="1128"/>
          <ac:picMkLst>
            <pc:docMk/>
            <pc:sldMk cId="4004140051" sldId="282"/>
            <ac:picMk id="15" creationId="{52BD299C-BDF7-BC6E-0F0C-07964B9DE88C}"/>
          </ac:picMkLst>
        </pc:picChg>
        <pc:picChg chg="add mod">
          <ac:chgData name="Barney Lawrence" userId="19b5c32d-8926-49ce-b258-49c9636ca942" providerId="ADAL" clId="{6E0612C3-AB42-41F7-A54D-A3864673ABB8}" dt="2024-03-17T13:55:47.479" v="1128"/>
          <ac:picMkLst>
            <pc:docMk/>
            <pc:sldMk cId="4004140051" sldId="282"/>
            <ac:picMk id="16" creationId="{974F1BBA-4829-8922-39A9-EDA81E5874DD}"/>
          </ac:picMkLst>
        </pc:picChg>
      </pc:sldChg>
      <pc:sldChg chg="addSp delSp modSp new mod">
        <pc:chgData name="Barney Lawrence" userId="19b5c32d-8926-49ce-b258-49c9636ca942" providerId="ADAL" clId="{6E0612C3-AB42-41F7-A54D-A3864673ABB8}" dt="2024-03-16T20:24:02.275" v="356"/>
        <pc:sldMkLst>
          <pc:docMk/>
          <pc:sldMk cId="3813521310" sldId="283"/>
        </pc:sldMkLst>
        <pc:spChg chg="del">
          <ac:chgData name="Barney Lawrence" userId="19b5c32d-8926-49ce-b258-49c9636ca942" providerId="ADAL" clId="{6E0612C3-AB42-41F7-A54D-A3864673ABB8}" dt="2024-03-16T20:24:01.260" v="355" actId="478"/>
          <ac:spMkLst>
            <pc:docMk/>
            <pc:sldMk cId="3813521310" sldId="283"/>
            <ac:spMk id="2" creationId="{A6D0734B-EEA1-D75D-D720-BA604F8E2949}"/>
          </ac:spMkLst>
        </pc:spChg>
        <pc:spChg chg="del">
          <ac:chgData name="Barney Lawrence" userId="19b5c32d-8926-49ce-b258-49c9636ca942" providerId="ADAL" clId="{6E0612C3-AB42-41F7-A54D-A3864673ABB8}" dt="2024-03-16T20:23:58.851" v="354" actId="478"/>
          <ac:spMkLst>
            <pc:docMk/>
            <pc:sldMk cId="3813521310" sldId="283"/>
            <ac:spMk id="3" creationId="{2766B984-9FEC-785A-FAF5-7EA5C62A568A}"/>
          </ac:spMkLst>
        </pc:spChg>
        <pc:picChg chg="add mod">
          <ac:chgData name="Barney Lawrence" userId="19b5c32d-8926-49ce-b258-49c9636ca942" providerId="ADAL" clId="{6E0612C3-AB42-41F7-A54D-A3864673ABB8}" dt="2024-03-16T20:24:02.275" v="356"/>
          <ac:picMkLst>
            <pc:docMk/>
            <pc:sldMk cId="3813521310" sldId="283"/>
            <ac:picMk id="4" creationId="{198DF06E-2CD9-EA68-E6A4-EC9FB1B7C7C1}"/>
          </ac:picMkLst>
        </pc:picChg>
      </pc:sldChg>
      <pc:sldChg chg="modSp add mod">
        <pc:chgData name="Barney Lawrence" userId="19b5c32d-8926-49ce-b258-49c9636ca942" providerId="ADAL" clId="{6E0612C3-AB42-41F7-A54D-A3864673ABB8}" dt="2024-03-16T20:34:16.297" v="359" actId="404"/>
        <pc:sldMkLst>
          <pc:docMk/>
          <pc:sldMk cId="750890367" sldId="284"/>
        </pc:sldMkLst>
        <pc:spChg chg="mod">
          <ac:chgData name="Barney Lawrence" userId="19b5c32d-8926-49ce-b258-49c9636ca942" providerId="ADAL" clId="{6E0612C3-AB42-41F7-A54D-A3864673ABB8}" dt="2024-03-16T20:34:16.297" v="359" actId="404"/>
          <ac:spMkLst>
            <pc:docMk/>
            <pc:sldMk cId="750890367" sldId="284"/>
            <ac:spMk id="7" creationId="{9B30D935-E36A-394C-E9F3-E98B30628674}"/>
          </ac:spMkLst>
        </pc:spChg>
      </pc:sldChg>
      <pc:sldChg chg="modSp new del mod">
        <pc:chgData name="Barney Lawrence" userId="19b5c32d-8926-49ce-b258-49c9636ca942" providerId="ADAL" clId="{6E0612C3-AB42-41F7-A54D-A3864673ABB8}" dt="2024-03-17T13:08:54.558" v="384" actId="47"/>
        <pc:sldMkLst>
          <pc:docMk/>
          <pc:sldMk cId="1244097027" sldId="285"/>
        </pc:sldMkLst>
        <pc:spChg chg="mod">
          <ac:chgData name="Barney Lawrence" userId="19b5c32d-8926-49ce-b258-49c9636ca942" providerId="ADAL" clId="{6E0612C3-AB42-41F7-A54D-A3864673ABB8}" dt="2024-03-17T13:08:34.523" v="380" actId="20577"/>
          <ac:spMkLst>
            <pc:docMk/>
            <pc:sldMk cId="1244097027" sldId="285"/>
            <ac:spMk id="2" creationId="{ADCAADCD-72F3-7AB7-0C78-B89E04D4CF63}"/>
          </ac:spMkLst>
        </pc:spChg>
      </pc:sldChg>
      <pc:sldChg chg="addSp modSp add del mod ord modAnim">
        <pc:chgData name="Barney Lawrence" userId="19b5c32d-8926-49ce-b258-49c9636ca942" providerId="ADAL" clId="{6E0612C3-AB42-41F7-A54D-A3864673ABB8}" dt="2024-03-21T14:48:01.271" v="1160" actId="2696"/>
        <pc:sldMkLst>
          <pc:docMk/>
          <pc:sldMk cId="2903622009" sldId="286"/>
        </pc:sldMkLst>
        <pc:spChg chg="add mod">
          <ac:chgData name="Barney Lawrence" userId="19b5c32d-8926-49ce-b258-49c9636ca942" providerId="ADAL" clId="{6E0612C3-AB42-41F7-A54D-A3864673ABB8}" dt="2024-03-17T13:09:24.431" v="408" actId="1076"/>
          <ac:spMkLst>
            <pc:docMk/>
            <pc:sldMk cId="2903622009" sldId="286"/>
            <ac:spMk id="2" creationId="{5E65A659-B2A8-B600-4AC3-8EEB79F79B3A}"/>
          </ac:spMkLst>
        </pc:spChg>
        <pc:spChg chg="mod">
          <ac:chgData name="Barney Lawrence" userId="19b5c32d-8926-49ce-b258-49c9636ca942" providerId="ADAL" clId="{6E0612C3-AB42-41F7-A54D-A3864673ABB8}" dt="2024-03-17T13:11:38.717" v="561" actId="113"/>
          <ac:spMkLst>
            <pc:docMk/>
            <pc:sldMk cId="2903622009" sldId="286"/>
            <ac:spMk id="3" creationId="{3C614C8A-6D1D-8612-199C-0CDEDA7597FE}"/>
          </ac:spMkLst>
        </pc:spChg>
      </pc:sldChg>
      <pc:sldChg chg="addSp delSp modSp new mod ord">
        <pc:chgData name="Barney Lawrence" userId="19b5c32d-8926-49ce-b258-49c9636ca942" providerId="ADAL" clId="{6E0612C3-AB42-41F7-A54D-A3864673ABB8}" dt="2024-03-17T13:24:12.078" v="654"/>
        <pc:sldMkLst>
          <pc:docMk/>
          <pc:sldMk cId="3915917117" sldId="287"/>
        </pc:sldMkLst>
        <pc:spChg chg="del">
          <ac:chgData name="Barney Lawrence" userId="19b5c32d-8926-49ce-b258-49c9636ca942" providerId="ADAL" clId="{6E0612C3-AB42-41F7-A54D-A3864673ABB8}" dt="2024-03-17T13:15:05.309" v="566" actId="478"/>
          <ac:spMkLst>
            <pc:docMk/>
            <pc:sldMk cId="3915917117" sldId="287"/>
            <ac:spMk id="2" creationId="{1B6FE82E-26DE-10CB-3EDE-00575ADD1995}"/>
          </ac:spMkLst>
        </pc:spChg>
        <pc:spChg chg="del">
          <ac:chgData name="Barney Lawrence" userId="19b5c32d-8926-49ce-b258-49c9636ca942" providerId="ADAL" clId="{6E0612C3-AB42-41F7-A54D-A3864673ABB8}" dt="2024-03-17T13:15:04.199" v="565" actId="478"/>
          <ac:spMkLst>
            <pc:docMk/>
            <pc:sldMk cId="3915917117" sldId="287"/>
            <ac:spMk id="3" creationId="{D22DBB65-CB20-3DBC-47CE-A536AC7B6F83}"/>
          </ac:spMkLst>
        </pc:spChg>
        <pc:spChg chg="add mod ord">
          <ac:chgData name="Barney Lawrence" userId="19b5c32d-8926-49ce-b258-49c9636ca942" providerId="ADAL" clId="{6E0612C3-AB42-41F7-A54D-A3864673ABB8}" dt="2024-03-17T13:23:30.398" v="651" actId="14100"/>
          <ac:spMkLst>
            <pc:docMk/>
            <pc:sldMk cId="3915917117" sldId="287"/>
            <ac:spMk id="4" creationId="{62570D81-64E3-1A5A-8BF5-4E98CA4826B9}"/>
          </ac:spMkLst>
        </pc:spChg>
        <pc:spChg chg="add del mod">
          <ac:chgData name="Barney Lawrence" userId="19b5c32d-8926-49ce-b258-49c9636ca942" providerId="ADAL" clId="{6E0612C3-AB42-41F7-A54D-A3864673ABB8}" dt="2024-03-17T13:23:02.169" v="646" actId="1076"/>
          <ac:spMkLst>
            <pc:docMk/>
            <pc:sldMk cId="3915917117" sldId="287"/>
            <ac:spMk id="5" creationId="{2E9D4FAC-7A8A-76C1-4272-DFD512749DB7}"/>
          </ac:spMkLst>
        </pc:spChg>
        <pc:spChg chg="add mod ord">
          <ac:chgData name="Barney Lawrence" userId="19b5c32d-8926-49ce-b258-49c9636ca942" providerId="ADAL" clId="{6E0612C3-AB42-41F7-A54D-A3864673ABB8}" dt="2024-03-17T13:23:20.712" v="650" actId="688"/>
          <ac:spMkLst>
            <pc:docMk/>
            <pc:sldMk cId="3915917117" sldId="287"/>
            <ac:spMk id="6" creationId="{FD2F46CB-F201-AB6E-21E4-24E0EA022544}"/>
          </ac:spMkLst>
        </pc:spChg>
        <pc:spChg chg="add del mod ord">
          <ac:chgData name="Barney Lawrence" userId="19b5c32d-8926-49ce-b258-49c9636ca942" providerId="ADAL" clId="{6E0612C3-AB42-41F7-A54D-A3864673ABB8}" dt="2024-03-17T13:19:45.654" v="600" actId="478"/>
          <ac:spMkLst>
            <pc:docMk/>
            <pc:sldMk cId="3915917117" sldId="287"/>
            <ac:spMk id="7" creationId="{9E90F5E9-5946-F952-CEBB-B20649F3795D}"/>
          </ac:spMkLst>
        </pc:spChg>
        <pc:spChg chg="add mod">
          <ac:chgData name="Barney Lawrence" userId="19b5c32d-8926-49ce-b258-49c9636ca942" providerId="ADAL" clId="{6E0612C3-AB42-41F7-A54D-A3864673ABB8}" dt="2024-03-17T13:21:46.831" v="626" actId="1076"/>
          <ac:spMkLst>
            <pc:docMk/>
            <pc:sldMk cId="3915917117" sldId="287"/>
            <ac:spMk id="8" creationId="{ADEB4651-0814-B5CA-FF0E-DE679046F782}"/>
          </ac:spMkLst>
        </pc:spChg>
        <pc:spChg chg="add mod">
          <ac:chgData name="Barney Lawrence" userId="19b5c32d-8926-49ce-b258-49c9636ca942" providerId="ADAL" clId="{6E0612C3-AB42-41F7-A54D-A3864673ABB8}" dt="2024-03-17T13:23:10.294" v="649" actId="1076"/>
          <ac:spMkLst>
            <pc:docMk/>
            <pc:sldMk cId="3915917117" sldId="287"/>
            <ac:spMk id="10" creationId="{CE93EFA2-C110-2A6D-A2D5-AF7FE531BF14}"/>
          </ac:spMkLst>
        </pc:spChg>
        <pc:picChg chg="add mod">
          <ac:chgData name="Barney Lawrence" userId="19b5c32d-8926-49ce-b258-49c9636ca942" providerId="ADAL" clId="{6E0612C3-AB42-41F7-A54D-A3864673ABB8}" dt="2024-03-17T13:21:40.453" v="625" actId="14100"/>
          <ac:picMkLst>
            <pc:docMk/>
            <pc:sldMk cId="3915917117" sldId="287"/>
            <ac:picMk id="9" creationId="{FAD8C022-9D80-2469-DED1-5B7F5BD57B6C}"/>
          </ac:picMkLst>
        </pc:picChg>
      </pc:sldChg>
      <pc:sldChg chg="addSp delSp modSp new mod">
        <pc:chgData name="Barney Lawrence" userId="19b5c32d-8926-49ce-b258-49c9636ca942" providerId="ADAL" clId="{6E0612C3-AB42-41F7-A54D-A3864673ABB8}" dt="2024-03-21T20:23:30.873" v="1210" actId="20577"/>
        <pc:sldMkLst>
          <pc:docMk/>
          <pc:sldMk cId="1293074124" sldId="288"/>
        </pc:sldMkLst>
        <pc:spChg chg="del">
          <ac:chgData name="Barney Lawrence" userId="19b5c32d-8926-49ce-b258-49c9636ca942" providerId="ADAL" clId="{6E0612C3-AB42-41F7-A54D-A3864673ABB8}" dt="2024-03-17T13:26:04.425" v="656" actId="478"/>
          <ac:spMkLst>
            <pc:docMk/>
            <pc:sldMk cId="1293074124" sldId="288"/>
            <ac:spMk id="2" creationId="{63FBFD3A-3252-CC18-167E-18BB5EBA6A7C}"/>
          </ac:spMkLst>
        </pc:spChg>
        <pc:spChg chg="del mod">
          <ac:chgData name="Barney Lawrence" userId="19b5c32d-8926-49ce-b258-49c9636ca942" providerId="ADAL" clId="{6E0612C3-AB42-41F7-A54D-A3864673ABB8}" dt="2024-03-17T13:28:17.141" v="821" actId="21"/>
          <ac:spMkLst>
            <pc:docMk/>
            <pc:sldMk cId="1293074124" sldId="288"/>
            <ac:spMk id="3" creationId="{7641752C-F2E2-B71A-3A65-FA46D738C514}"/>
          </ac:spMkLst>
        </pc:spChg>
        <pc:spChg chg="mod">
          <ac:chgData name="Barney Lawrence" userId="19b5c32d-8926-49ce-b258-49c9636ca942" providerId="ADAL" clId="{6E0612C3-AB42-41F7-A54D-A3864673ABB8}" dt="2024-03-21T20:23:30.873" v="1210" actId="20577"/>
          <ac:spMkLst>
            <pc:docMk/>
            <pc:sldMk cId="1293074124" sldId="288"/>
            <ac:spMk id="4" creationId="{B4D8D715-47B0-9DAB-7C67-D5B683138096}"/>
          </ac:spMkLst>
        </pc:spChg>
        <pc:spChg chg="add del mod">
          <ac:chgData name="Barney Lawrence" userId="19b5c32d-8926-49ce-b258-49c9636ca942" providerId="ADAL" clId="{6E0612C3-AB42-41F7-A54D-A3864673ABB8}" dt="2024-03-17T13:33:52.661" v="955" actId="478"/>
          <ac:spMkLst>
            <pc:docMk/>
            <pc:sldMk cId="1293074124" sldId="288"/>
            <ac:spMk id="5" creationId="{0F023AB8-A119-89DD-9055-1E2EA108EC06}"/>
          </ac:spMkLst>
        </pc:spChg>
        <pc:spChg chg="add mod">
          <ac:chgData name="Barney Lawrence" userId="19b5c32d-8926-49ce-b258-49c9636ca942" providerId="ADAL" clId="{6E0612C3-AB42-41F7-A54D-A3864673ABB8}" dt="2024-03-17T13:34:22.848" v="987" actId="1076"/>
          <ac:spMkLst>
            <pc:docMk/>
            <pc:sldMk cId="1293074124" sldId="288"/>
            <ac:spMk id="6" creationId="{96F8C2BB-31BE-367F-8687-F83D79F4292B}"/>
          </ac:spMkLst>
        </pc:spChg>
      </pc:sldChg>
      <pc:sldChg chg="addSp delSp modSp add mod ord modAnim">
        <pc:chgData name="Barney Lawrence" userId="19b5c32d-8926-49ce-b258-49c9636ca942" providerId="ADAL" clId="{6E0612C3-AB42-41F7-A54D-A3864673ABB8}" dt="2024-03-21T19:58:07.411" v="1165"/>
        <pc:sldMkLst>
          <pc:docMk/>
          <pc:sldMk cId="1333033129" sldId="289"/>
        </pc:sldMkLst>
        <pc:spChg chg="add mod">
          <ac:chgData name="Barney Lawrence" userId="19b5c32d-8926-49ce-b258-49c9636ca942" providerId="ADAL" clId="{6E0612C3-AB42-41F7-A54D-A3864673ABB8}" dt="2024-03-17T13:33:37.372" v="954" actId="20577"/>
          <ac:spMkLst>
            <pc:docMk/>
            <pc:sldMk cId="1333033129" sldId="289"/>
            <ac:spMk id="2" creationId="{6DADA9D0-3D1E-68C8-9897-E18431B44532}"/>
          </ac:spMkLst>
        </pc:spChg>
        <pc:spChg chg="add mod">
          <ac:chgData name="Barney Lawrence" userId="19b5c32d-8926-49ce-b258-49c9636ca942" providerId="ADAL" clId="{6E0612C3-AB42-41F7-A54D-A3864673ABB8}" dt="2024-03-17T14:14:08.004" v="1153" actId="20577"/>
          <ac:spMkLst>
            <pc:docMk/>
            <pc:sldMk cId="1333033129" sldId="289"/>
            <ac:spMk id="3" creationId="{7641752C-F2E2-B71A-3A65-FA46D738C514}"/>
          </ac:spMkLst>
        </pc:spChg>
        <pc:spChg chg="add del mod">
          <ac:chgData name="Barney Lawrence" userId="19b5c32d-8926-49ce-b258-49c9636ca942" providerId="ADAL" clId="{6E0612C3-AB42-41F7-A54D-A3864673ABB8}" dt="2024-03-17T14:14:38.696" v="1159" actId="1076"/>
          <ac:spMkLst>
            <pc:docMk/>
            <pc:sldMk cId="1333033129" sldId="289"/>
            <ac:spMk id="4" creationId="{62570D81-64E3-1A5A-8BF5-4E98CA4826B9}"/>
          </ac:spMkLst>
        </pc:spChg>
        <pc:spChg chg="mod">
          <ac:chgData name="Barney Lawrence" userId="19b5c32d-8926-49ce-b258-49c9636ca942" providerId="ADAL" clId="{6E0612C3-AB42-41F7-A54D-A3864673ABB8}" dt="2024-03-17T13:28:35.529" v="826" actId="1076"/>
          <ac:spMkLst>
            <pc:docMk/>
            <pc:sldMk cId="1333033129" sldId="289"/>
            <ac:spMk id="5" creationId="{2E9D4FAC-7A8A-76C1-4272-DFD512749DB7}"/>
          </ac:spMkLst>
        </pc:spChg>
        <pc:spChg chg="mod">
          <ac:chgData name="Barney Lawrence" userId="19b5c32d-8926-49ce-b258-49c9636ca942" providerId="ADAL" clId="{6E0612C3-AB42-41F7-A54D-A3864673ABB8}" dt="2024-03-17T13:28:44.587" v="827" actId="1076"/>
          <ac:spMkLst>
            <pc:docMk/>
            <pc:sldMk cId="1333033129" sldId="289"/>
            <ac:spMk id="6" creationId="{FD2F46CB-F201-AB6E-21E4-24E0EA022544}"/>
          </ac:spMkLst>
        </pc:spChg>
        <pc:spChg chg="del mod">
          <ac:chgData name="Barney Lawrence" userId="19b5c32d-8926-49ce-b258-49c9636ca942" providerId="ADAL" clId="{6E0612C3-AB42-41F7-A54D-A3864673ABB8}" dt="2024-03-17T13:28:28.304" v="825" actId="478"/>
          <ac:spMkLst>
            <pc:docMk/>
            <pc:sldMk cId="1333033129" sldId="289"/>
            <ac:spMk id="8" creationId="{ADEB4651-0814-B5CA-FF0E-DE679046F782}"/>
          </ac:spMkLst>
        </pc:spChg>
        <pc:spChg chg="del">
          <ac:chgData name="Barney Lawrence" userId="19b5c32d-8926-49ce-b258-49c9636ca942" providerId="ADAL" clId="{6E0612C3-AB42-41F7-A54D-A3864673ABB8}" dt="2024-03-17T13:28:25.489" v="823" actId="478"/>
          <ac:spMkLst>
            <pc:docMk/>
            <pc:sldMk cId="1333033129" sldId="289"/>
            <ac:spMk id="10" creationId="{CE93EFA2-C110-2A6D-A2D5-AF7FE531BF14}"/>
          </ac:spMkLst>
        </pc:spChg>
        <pc:picChg chg="del">
          <ac:chgData name="Barney Lawrence" userId="19b5c32d-8926-49ce-b258-49c9636ca942" providerId="ADAL" clId="{6E0612C3-AB42-41F7-A54D-A3864673ABB8}" dt="2024-03-17T13:28:20.567" v="822" actId="478"/>
          <ac:picMkLst>
            <pc:docMk/>
            <pc:sldMk cId="1333033129" sldId="289"/>
            <ac:picMk id="9" creationId="{FAD8C022-9D80-2469-DED1-5B7F5BD57B6C}"/>
          </ac:picMkLst>
        </pc:picChg>
      </pc:sldChg>
      <pc:sldChg chg="addSp delSp modSp new del mod modAnim">
        <pc:chgData name="Barney Lawrence" userId="19b5c32d-8926-49ce-b258-49c9636ca942" providerId="ADAL" clId="{6E0612C3-AB42-41F7-A54D-A3864673ABB8}" dt="2024-03-17T13:40:28.831" v="1041" actId="2696"/>
        <pc:sldMkLst>
          <pc:docMk/>
          <pc:sldMk cId="4259640832" sldId="290"/>
        </pc:sldMkLst>
        <pc:spChg chg="del">
          <ac:chgData name="Barney Lawrence" userId="19b5c32d-8926-49ce-b258-49c9636ca942" providerId="ADAL" clId="{6E0612C3-AB42-41F7-A54D-A3864673ABB8}" dt="2024-03-17T13:35:10.640" v="990" actId="478"/>
          <ac:spMkLst>
            <pc:docMk/>
            <pc:sldMk cId="4259640832" sldId="290"/>
            <ac:spMk id="2" creationId="{CD115A26-01B9-0E11-920C-25C4C3286ADB}"/>
          </ac:spMkLst>
        </pc:spChg>
        <pc:spChg chg="del">
          <ac:chgData name="Barney Lawrence" userId="19b5c32d-8926-49ce-b258-49c9636ca942" providerId="ADAL" clId="{6E0612C3-AB42-41F7-A54D-A3864673ABB8}" dt="2024-03-17T13:35:09.295" v="989" actId="478"/>
          <ac:spMkLst>
            <pc:docMk/>
            <pc:sldMk cId="4259640832" sldId="290"/>
            <ac:spMk id="3" creationId="{7470EF49-46EB-EB81-A864-BDAD713CB874}"/>
          </ac:spMkLst>
        </pc:spChg>
        <pc:spChg chg="add del mod">
          <ac:chgData name="Barney Lawrence" userId="19b5c32d-8926-49ce-b258-49c9636ca942" providerId="ADAL" clId="{6E0612C3-AB42-41F7-A54D-A3864673ABB8}" dt="2024-03-17T13:38:17.319" v="1025" actId="21"/>
          <ac:spMkLst>
            <pc:docMk/>
            <pc:sldMk cId="4259640832" sldId="290"/>
            <ac:spMk id="4" creationId="{2B66DE4D-7DF4-FD8D-42E1-8A5E5A454256}"/>
          </ac:spMkLst>
        </pc:spChg>
        <pc:spChg chg="add del mod">
          <ac:chgData name="Barney Lawrence" userId="19b5c32d-8926-49ce-b258-49c9636ca942" providerId="ADAL" clId="{6E0612C3-AB42-41F7-A54D-A3864673ABB8}" dt="2024-03-17T13:38:35.929" v="1028" actId="21"/>
          <ac:spMkLst>
            <pc:docMk/>
            <pc:sldMk cId="4259640832" sldId="290"/>
            <ac:spMk id="5" creationId="{23DD2229-6DE7-6C93-3455-CD852940D228}"/>
          </ac:spMkLst>
        </pc:spChg>
        <pc:spChg chg="add mod">
          <ac:chgData name="Barney Lawrence" userId="19b5c32d-8926-49ce-b258-49c9636ca942" providerId="ADAL" clId="{6E0612C3-AB42-41F7-A54D-A3864673ABB8}" dt="2024-03-17T13:38:17.319" v="1025" actId="21"/>
          <ac:spMkLst>
            <pc:docMk/>
            <pc:sldMk cId="4259640832" sldId="290"/>
            <ac:spMk id="7" creationId="{A8EFD67E-339C-6DCA-93BC-83BD0E0AD93E}"/>
          </ac:spMkLst>
        </pc:spChg>
      </pc:sldChg>
      <pc:sldChg chg="addSp delSp modSp mod">
        <pc:chgData name="Barney Lawrence" userId="19b5c32d-8926-49ce-b258-49c9636ca942" providerId="ADAL" clId="{6E0612C3-AB42-41F7-A54D-A3864673ABB8}" dt="2024-03-17T13:39:49.594" v="1040" actId="1076"/>
        <pc:sldMkLst>
          <pc:docMk/>
          <pc:sldMk cId="5049432" sldId="291"/>
        </pc:sldMkLst>
        <pc:spChg chg="add mod">
          <ac:chgData name="Barney Lawrence" userId="19b5c32d-8926-49ce-b258-49c9636ca942" providerId="ADAL" clId="{6E0612C3-AB42-41F7-A54D-A3864673ABB8}" dt="2024-03-17T13:39:49.594" v="1040" actId="1076"/>
          <ac:spMkLst>
            <pc:docMk/>
            <pc:sldMk cId="5049432" sldId="291"/>
            <ac:spMk id="2" creationId="{2B66DE4D-7DF4-FD8D-42E1-8A5E5A454256}"/>
          </ac:spMkLst>
        </pc:spChg>
        <pc:spChg chg="add mod">
          <ac:chgData name="Barney Lawrence" userId="19b5c32d-8926-49ce-b258-49c9636ca942" providerId="ADAL" clId="{6E0612C3-AB42-41F7-A54D-A3864673ABB8}" dt="2024-03-17T13:39:26.943" v="1038" actId="6549"/>
          <ac:spMkLst>
            <pc:docMk/>
            <pc:sldMk cId="5049432" sldId="291"/>
            <ac:spMk id="3" creationId="{23DD2229-6DE7-6C93-3455-CD852940D228}"/>
          </ac:spMkLst>
        </pc:spChg>
        <pc:spChg chg="mod">
          <ac:chgData name="Barney Lawrence" userId="19b5c32d-8926-49ce-b258-49c9636ca942" providerId="ADAL" clId="{6E0612C3-AB42-41F7-A54D-A3864673ABB8}" dt="2024-03-17T13:37:16.907" v="1010" actId="1076"/>
          <ac:spMkLst>
            <pc:docMk/>
            <pc:sldMk cId="5049432" sldId="291"/>
            <ac:spMk id="4" creationId="{62570D81-64E3-1A5A-8BF5-4E98CA4826B9}"/>
          </ac:spMkLst>
        </pc:spChg>
        <pc:spChg chg="mod">
          <ac:chgData name="Barney Lawrence" userId="19b5c32d-8926-49ce-b258-49c9636ca942" providerId="ADAL" clId="{6E0612C3-AB42-41F7-A54D-A3864673ABB8}" dt="2024-03-17T13:37:51.451" v="1020" actId="1076"/>
          <ac:spMkLst>
            <pc:docMk/>
            <pc:sldMk cId="5049432" sldId="291"/>
            <ac:spMk id="5" creationId="{2E9D4FAC-7A8A-76C1-4272-DFD512749DB7}"/>
          </ac:spMkLst>
        </pc:spChg>
        <pc:spChg chg="mod">
          <ac:chgData name="Barney Lawrence" userId="19b5c32d-8926-49ce-b258-49c9636ca942" providerId="ADAL" clId="{6E0612C3-AB42-41F7-A54D-A3864673ABB8}" dt="2024-03-17T13:37:57.256" v="1021" actId="1076"/>
          <ac:spMkLst>
            <pc:docMk/>
            <pc:sldMk cId="5049432" sldId="291"/>
            <ac:spMk id="8" creationId="{ADEB4651-0814-B5CA-FF0E-DE679046F782}"/>
          </ac:spMkLst>
        </pc:spChg>
        <pc:spChg chg="del mod">
          <ac:chgData name="Barney Lawrence" userId="19b5c32d-8926-49ce-b258-49c9636ca942" providerId="ADAL" clId="{6E0612C3-AB42-41F7-A54D-A3864673ABB8}" dt="2024-03-17T13:37:11.156" v="1008"/>
          <ac:spMkLst>
            <pc:docMk/>
            <pc:sldMk cId="5049432" sldId="291"/>
            <ac:spMk id="10" creationId="{CE93EFA2-C110-2A6D-A2D5-AF7FE531BF14}"/>
          </ac:spMkLst>
        </pc:spChg>
        <pc:picChg chg="mod">
          <ac:chgData name="Barney Lawrence" userId="19b5c32d-8926-49ce-b258-49c9636ca942" providerId="ADAL" clId="{6E0612C3-AB42-41F7-A54D-A3864673ABB8}" dt="2024-03-17T13:38:01.551" v="1022" actId="1076"/>
          <ac:picMkLst>
            <pc:docMk/>
            <pc:sldMk cId="5049432" sldId="291"/>
            <ac:picMk id="9" creationId="{FAD8C022-9D80-2469-DED1-5B7F5BD57B6C}"/>
          </ac:picMkLst>
        </pc:picChg>
      </pc:sldChg>
      <pc:sldChg chg="addSp delSp modSp add mod delAnim modAnim">
        <pc:chgData name="Barney Lawrence" userId="19b5c32d-8926-49ce-b258-49c9636ca942" providerId="ADAL" clId="{6E0612C3-AB42-41F7-A54D-A3864673ABB8}" dt="2024-03-17T13:58:48.213" v="1152" actId="20577"/>
        <pc:sldMkLst>
          <pc:docMk/>
          <pc:sldMk cId="4227407779" sldId="292"/>
        </pc:sldMkLst>
        <pc:spChg chg="mod">
          <ac:chgData name="Barney Lawrence" userId="19b5c32d-8926-49ce-b258-49c9636ca942" providerId="ADAL" clId="{6E0612C3-AB42-41F7-A54D-A3864673ABB8}" dt="2024-03-17T13:58:48.213" v="1152" actId="20577"/>
          <ac:spMkLst>
            <pc:docMk/>
            <pc:sldMk cId="4227407779" sldId="292"/>
            <ac:spMk id="20" creationId="{6240213C-10D7-B84C-13AE-D61FC29F6FEA}"/>
          </ac:spMkLst>
        </pc:spChg>
        <pc:picChg chg="add mod ord">
          <ac:chgData name="Barney Lawrence" userId="19b5c32d-8926-49ce-b258-49c9636ca942" providerId="ADAL" clId="{6E0612C3-AB42-41F7-A54D-A3864673ABB8}" dt="2024-03-17T13:58:21.407" v="1147" actId="167"/>
          <ac:picMkLst>
            <pc:docMk/>
            <pc:sldMk cId="4227407779" sldId="292"/>
            <ac:picMk id="2" creationId="{368D2124-D313-346F-93CD-0BB425806B59}"/>
          </ac:picMkLst>
        </pc:picChg>
        <pc:picChg chg="del">
          <ac:chgData name="Barney Lawrence" userId="19b5c32d-8926-49ce-b258-49c9636ca942" providerId="ADAL" clId="{6E0612C3-AB42-41F7-A54D-A3864673ABB8}" dt="2024-03-17T13:58:25.226" v="1148" actId="478"/>
          <ac:picMkLst>
            <pc:docMk/>
            <pc:sldMk cId="4227407779" sldId="292"/>
            <ac:picMk id="9" creationId="{FFC9E9AA-59C0-1AC6-B23F-50C533648A9A}"/>
          </ac:picMkLst>
        </pc:picChg>
      </pc:sldChg>
      <pc:sldChg chg="modAnim">
        <pc:chgData name="Barney Lawrence" userId="19b5c32d-8926-49ce-b258-49c9636ca942" providerId="ADAL" clId="{6E0612C3-AB42-41F7-A54D-A3864673ABB8}" dt="2024-03-21T14:48:14.810" v="1162"/>
        <pc:sldMkLst>
          <pc:docMk/>
          <pc:sldMk cId="1279763898" sldId="294"/>
        </pc:sldMkLst>
      </pc:sldChg>
    </pc:docChg>
  </pc:docChgLst>
  <pc:docChgLst>
    <pc:chgData name="Ash Ward" userId="3430db7c-cd01-415a-a116-58619fbd9c70" providerId="ADAL" clId="{6E07BF3A-7691-4BFA-8810-D6F57278F0C7}"/>
    <pc:docChg chg="undo custSel addSld delSld modSld sldOrd">
      <pc:chgData name="Ash Ward" userId="3430db7c-cd01-415a-a116-58619fbd9c70" providerId="ADAL" clId="{6E07BF3A-7691-4BFA-8810-D6F57278F0C7}" dt="2024-03-22T19:34:13.421" v="2941" actId="6549"/>
      <pc:docMkLst>
        <pc:docMk/>
      </pc:docMkLst>
      <pc:sldChg chg="modSp mod">
        <pc:chgData name="Ash Ward" userId="3430db7c-cd01-415a-a116-58619fbd9c70" providerId="ADAL" clId="{6E07BF3A-7691-4BFA-8810-D6F57278F0C7}" dt="2024-03-15T13:51:53.305" v="2103" actId="403"/>
        <pc:sldMkLst>
          <pc:docMk/>
          <pc:sldMk cId="2027613833" sldId="257"/>
        </pc:sldMkLst>
        <pc:spChg chg="mod">
          <ac:chgData name="Ash Ward" userId="3430db7c-cd01-415a-a116-58619fbd9c70" providerId="ADAL" clId="{6E07BF3A-7691-4BFA-8810-D6F57278F0C7}" dt="2024-03-15T13:51:39.534" v="2077" actId="20577"/>
          <ac:spMkLst>
            <pc:docMk/>
            <pc:sldMk cId="2027613833" sldId="257"/>
            <ac:spMk id="2" creationId="{1F341E65-302A-0EDB-B86F-A928DFC08BFB}"/>
          </ac:spMkLst>
        </pc:spChg>
        <pc:spChg chg="mod">
          <ac:chgData name="Ash Ward" userId="3430db7c-cd01-415a-a116-58619fbd9c70" providerId="ADAL" clId="{6E07BF3A-7691-4BFA-8810-D6F57278F0C7}" dt="2024-03-15T13:51:53.305" v="2103" actId="403"/>
          <ac:spMkLst>
            <pc:docMk/>
            <pc:sldMk cId="2027613833" sldId="257"/>
            <ac:spMk id="3" creationId="{DDA98133-55BA-115A-4A34-0FBF3A1FD272}"/>
          </ac:spMkLst>
        </pc:spChg>
      </pc:sldChg>
      <pc:sldChg chg="addSp delSp modSp mod">
        <pc:chgData name="Ash Ward" userId="3430db7c-cd01-415a-a116-58619fbd9c70" providerId="ADAL" clId="{6E07BF3A-7691-4BFA-8810-D6F57278F0C7}" dt="2024-03-15T14:07:15.315" v="2208" actId="1076"/>
        <pc:sldMkLst>
          <pc:docMk/>
          <pc:sldMk cId="1572949144" sldId="258"/>
        </pc:sldMkLst>
        <pc:spChg chg="add mod">
          <ac:chgData name="Ash Ward" userId="3430db7c-cd01-415a-a116-58619fbd9c70" providerId="ADAL" clId="{6E07BF3A-7691-4BFA-8810-D6F57278F0C7}" dt="2024-03-15T14:05:11.254" v="2192" actId="1035"/>
          <ac:spMkLst>
            <pc:docMk/>
            <pc:sldMk cId="1572949144" sldId="258"/>
            <ac:spMk id="2" creationId="{F4C84BF0-0F17-E84E-270B-E3AF75F0B8EE}"/>
          </ac:spMkLst>
        </pc:spChg>
        <pc:spChg chg="add mod">
          <ac:chgData name="Ash Ward" userId="3430db7c-cd01-415a-a116-58619fbd9c70" providerId="ADAL" clId="{6E07BF3A-7691-4BFA-8810-D6F57278F0C7}" dt="2024-03-15T14:05:11.254" v="2192" actId="1035"/>
          <ac:spMkLst>
            <pc:docMk/>
            <pc:sldMk cId="1572949144" sldId="258"/>
            <ac:spMk id="3" creationId="{655B7CE4-B465-9676-3E8D-33D17040857D}"/>
          </ac:spMkLst>
        </pc:spChg>
        <pc:picChg chg="add mod">
          <ac:chgData name="Ash Ward" userId="3430db7c-cd01-415a-a116-58619fbd9c70" providerId="ADAL" clId="{6E07BF3A-7691-4BFA-8810-D6F57278F0C7}" dt="2024-03-15T14:07:15.315" v="2208" actId="1076"/>
          <ac:picMkLst>
            <pc:docMk/>
            <pc:sldMk cId="1572949144" sldId="258"/>
            <ac:picMk id="4" creationId="{05DCC35A-2771-92C4-2750-1DD05244D1AE}"/>
          </ac:picMkLst>
        </pc:picChg>
        <pc:picChg chg="add del mod ord modCrop">
          <ac:chgData name="Ash Ward" userId="3430db7c-cd01-415a-a116-58619fbd9c70" providerId="ADAL" clId="{6E07BF3A-7691-4BFA-8810-D6F57278F0C7}" dt="2024-03-15T14:06:23.077" v="2200" actId="478"/>
          <ac:picMkLst>
            <pc:docMk/>
            <pc:sldMk cId="1572949144" sldId="258"/>
            <ac:picMk id="5" creationId="{7A4CA7B0-390E-EEF9-D132-8FB4E515BCDB}"/>
          </ac:picMkLst>
        </pc:picChg>
        <pc:picChg chg="add mod ord modCrop">
          <ac:chgData name="Ash Ward" userId="3430db7c-cd01-415a-a116-58619fbd9c70" providerId="ADAL" clId="{6E07BF3A-7691-4BFA-8810-D6F57278F0C7}" dt="2024-03-15T14:06:50.494" v="2205" actId="732"/>
          <ac:picMkLst>
            <pc:docMk/>
            <pc:sldMk cId="1572949144" sldId="258"/>
            <ac:picMk id="6" creationId="{4430C1D6-7F60-DC26-4961-163F20055D39}"/>
          </ac:picMkLst>
        </pc:picChg>
        <pc:picChg chg="mod">
          <ac:chgData name="Ash Ward" userId="3430db7c-cd01-415a-a116-58619fbd9c70" providerId="ADAL" clId="{6E07BF3A-7691-4BFA-8810-D6F57278F0C7}" dt="2024-03-15T14:05:11.254" v="2192" actId="1035"/>
          <ac:picMkLst>
            <pc:docMk/>
            <pc:sldMk cId="1572949144" sldId="258"/>
            <ac:picMk id="1026" creationId="{909DAE61-392B-1BA7-4898-EA8E030CFBCD}"/>
          </ac:picMkLst>
        </pc:picChg>
        <pc:picChg chg="mod">
          <ac:chgData name="Ash Ward" userId="3430db7c-cd01-415a-a116-58619fbd9c70" providerId="ADAL" clId="{6E07BF3A-7691-4BFA-8810-D6F57278F0C7}" dt="2024-03-15T14:05:11.254" v="2192" actId="1035"/>
          <ac:picMkLst>
            <pc:docMk/>
            <pc:sldMk cId="1572949144" sldId="258"/>
            <ac:picMk id="1028" creationId="{3493EE16-F0D5-7BBB-66FF-A0F36529DB06}"/>
          </ac:picMkLst>
        </pc:picChg>
      </pc:sldChg>
      <pc:sldChg chg="addSp modSp mod">
        <pc:chgData name="Ash Ward" userId="3430db7c-cd01-415a-a116-58619fbd9c70" providerId="ADAL" clId="{6E07BF3A-7691-4BFA-8810-D6F57278F0C7}" dt="2024-03-21T22:40:34.734" v="2934" actId="20577"/>
        <pc:sldMkLst>
          <pc:docMk/>
          <pc:sldMk cId="3707941197" sldId="260"/>
        </pc:sldMkLst>
        <pc:spChg chg="mod">
          <ac:chgData name="Ash Ward" userId="3430db7c-cd01-415a-a116-58619fbd9c70" providerId="ADAL" clId="{6E07BF3A-7691-4BFA-8810-D6F57278F0C7}" dt="2024-03-15T11:23:24.665" v="0"/>
          <ac:spMkLst>
            <pc:docMk/>
            <pc:sldMk cId="3707941197" sldId="260"/>
            <ac:spMk id="2" creationId="{E3562F87-4558-37AD-BA4E-67F38B07BB4F}"/>
          </ac:spMkLst>
        </pc:spChg>
        <pc:spChg chg="mod">
          <ac:chgData name="Ash Ward" userId="3430db7c-cd01-415a-a116-58619fbd9c70" providerId="ADAL" clId="{6E07BF3A-7691-4BFA-8810-D6F57278F0C7}" dt="2024-03-21T22:07:45.087" v="2918" actId="20577"/>
          <ac:spMkLst>
            <pc:docMk/>
            <pc:sldMk cId="3707941197" sldId="260"/>
            <ac:spMk id="3" creationId="{A4A28B0F-319B-22DA-C69C-B841D519B06A}"/>
          </ac:spMkLst>
        </pc:spChg>
        <pc:spChg chg="add mod">
          <ac:chgData name="Ash Ward" userId="3430db7c-cd01-415a-a116-58619fbd9c70" providerId="ADAL" clId="{6E07BF3A-7691-4BFA-8810-D6F57278F0C7}" dt="2024-03-15T12:10:48.136" v="995" actId="1076"/>
          <ac:spMkLst>
            <pc:docMk/>
            <pc:sldMk cId="3707941197" sldId="260"/>
            <ac:spMk id="4" creationId="{F336646D-6842-FD4A-16D9-7C7745582518}"/>
          </ac:spMkLst>
        </pc:spChg>
        <pc:spChg chg="add mod">
          <ac:chgData name="Ash Ward" userId="3430db7c-cd01-415a-a116-58619fbd9c70" providerId="ADAL" clId="{6E07BF3A-7691-4BFA-8810-D6F57278F0C7}" dt="2024-03-15T12:10:48.136" v="995" actId="1076"/>
          <ac:spMkLst>
            <pc:docMk/>
            <pc:sldMk cId="3707941197" sldId="260"/>
            <ac:spMk id="5" creationId="{7F1DF4E1-6924-5AF9-A15C-31E6DA2B3CEE}"/>
          </ac:spMkLst>
        </pc:spChg>
        <pc:spChg chg="add mod">
          <ac:chgData name="Ash Ward" userId="3430db7c-cd01-415a-a116-58619fbd9c70" providerId="ADAL" clId="{6E07BF3A-7691-4BFA-8810-D6F57278F0C7}" dt="2024-03-15T12:10:48.136" v="995" actId="1076"/>
          <ac:spMkLst>
            <pc:docMk/>
            <pc:sldMk cId="3707941197" sldId="260"/>
            <ac:spMk id="6" creationId="{23CBB2F9-5678-DFE3-69ED-4CE4E041DF27}"/>
          </ac:spMkLst>
        </pc:spChg>
        <pc:spChg chg="add mod ord">
          <ac:chgData name="Ash Ward" userId="3430db7c-cd01-415a-a116-58619fbd9c70" providerId="ADAL" clId="{6E07BF3A-7691-4BFA-8810-D6F57278F0C7}" dt="2024-03-15T12:10:48.136" v="995" actId="1076"/>
          <ac:spMkLst>
            <pc:docMk/>
            <pc:sldMk cId="3707941197" sldId="260"/>
            <ac:spMk id="7" creationId="{FC4B068A-BD91-D62F-9CDC-1C98D25AC7AF}"/>
          </ac:spMkLst>
        </pc:spChg>
        <pc:spChg chg="add mod">
          <ac:chgData name="Ash Ward" userId="3430db7c-cd01-415a-a116-58619fbd9c70" providerId="ADAL" clId="{6E07BF3A-7691-4BFA-8810-D6F57278F0C7}" dt="2024-03-18T20:51:43.669" v="2250"/>
          <ac:spMkLst>
            <pc:docMk/>
            <pc:sldMk cId="3707941197" sldId="260"/>
            <ac:spMk id="8" creationId="{0B11678F-FCE8-D4CE-DE96-15C9FD9943E5}"/>
          </ac:spMkLst>
        </pc:spChg>
        <pc:spChg chg="add mod">
          <ac:chgData name="Ash Ward" userId="3430db7c-cd01-415a-a116-58619fbd9c70" providerId="ADAL" clId="{6E07BF3A-7691-4BFA-8810-D6F57278F0C7}" dt="2024-03-15T12:11:37.733" v="1010" actId="1076"/>
          <ac:spMkLst>
            <pc:docMk/>
            <pc:sldMk cId="3707941197" sldId="260"/>
            <ac:spMk id="10" creationId="{68FFCB38-B415-D10E-1DB7-B1FFD8DD2A77}"/>
          </ac:spMkLst>
        </pc:spChg>
        <pc:spChg chg="add mod">
          <ac:chgData name="Ash Ward" userId="3430db7c-cd01-415a-a116-58619fbd9c70" providerId="ADAL" clId="{6E07BF3A-7691-4BFA-8810-D6F57278F0C7}" dt="2024-03-21T22:40:34.734" v="2934" actId="20577"/>
          <ac:spMkLst>
            <pc:docMk/>
            <pc:sldMk cId="3707941197" sldId="260"/>
            <ac:spMk id="11" creationId="{E5A669D8-ADED-BFDE-261A-2EBC933F6615}"/>
          </ac:spMkLst>
        </pc:spChg>
        <pc:spChg chg="add mod ord">
          <ac:chgData name="Ash Ward" userId="3430db7c-cd01-415a-a116-58619fbd9c70" providerId="ADAL" clId="{6E07BF3A-7691-4BFA-8810-D6F57278F0C7}" dt="2024-03-21T19:44:41.775" v="2895" actId="14100"/>
          <ac:spMkLst>
            <pc:docMk/>
            <pc:sldMk cId="3707941197" sldId="260"/>
            <ac:spMk id="12" creationId="{CE01117E-6B98-D611-C2F4-A6F139D70F39}"/>
          </ac:spMkLst>
        </pc:spChg>
        <pc:cxnChg chg="add mod">
          <ac:chgData name="Ash Ward" userId="3430db7c-cd01-415a-a116-58619fbd9c70" providerId="ADAL" clId="{6E07BF3A-7691-4BFA-8810-D6F57278F0C7}" dt="2024-03-15T12:11:44.066" v="1011" actId="14100"/>
          <ac:cxnSpMkLst>
            <pc:docMk/>
            <pc:sldMk cId="3707941197" sldId="260"/>
            <ac:cxnSpMk id="9" creationId="{4D2809DE-0322-7F8A-2A71-B6C1DD5B7D6A}"/>
          </ac:cxnSpMkLst>
        </pc:cxnChg>
        <pc:cxnChg chg="add mod">
          <ac:chgData name="Ash Ward" userId="3430db7c-cd01-415a-a116-58619fbd9c70" providerId="ADAL" clId="{6E07BF3A-7691-4BFA-8810-D6F57278F0C7}" dt="2024-03-15T12:11:37.733" v="1010" actId="1076"/>
          <ac:cxnSpMkLst>
            <pc:docMk/>
            <pc:sldMk cId="3707941197" sldId="260"/>
            <ac:cxnSpMk id="13" creationId="{00264173-A867-ED6F-9256-BD888B678EBA}"/>
          </ac:cxnSpMkLst>
        </pc:cxnChg>
      </pc:sldChg>
      <pc:sldChg chg="addSp delSp modSp add mod">
        <pc:chgData name="Ash Ward" userId="3430db7c-cd01-415a-a116-58619fbd9c70" providerId="ADAL" clId="{6E07BF3A-7691-4BFA-8810-D6F57278F0C7}" dt="2024-03-21T19:32:06.819" v="2784" actId="20577"/>
        <pc:sldMkLst>
          <pc:docMk/>
          <pc:sldMk cId="3516752474" sldId="263"/>
        </pc:sldMkLst>
        <pc:spChg chg="mod">
          <ac:chgData name="Ash Ward" userId="3430db7c-cd01-415a-a116-58619fbd9c70" providerId="ADAL" clId="{6E07BF3A-7691-4BFA-8810-D6F57278F0C7}" dt="2024-03-21T18:55:51.702" v="2743" actId="20577"/>
          <ac:spMkLst>
            <pc:docMk/>
            <pc:sldMk cId="3516752474" sldId="263"/>
            <ac:spMk id="2" creationId="{E3562F87-4558-37AD-BA4E-67F38B07BB4F}"/>
          </ac:spMkLst>
        </pc:spChg>
        <pc:spChg chg="mod">
          <ac:chgData name="Ash Ward" userId="3430db7c-cd01-415a-a116-58619fbd9c70" providerId="ADAL" clId="{6E07BF3A-7691-4BFA-8810-D6F57278F0C7}" dt="2024-03-21T19:32:06.819" v="2784" actId="20577"/>
          <ac:spMkLst>
            <pc:docMk/>
            <pc:sldMk cId="3516752474" sldId="263"/>
            <ac:spMk id="3" creationId="{A4A28B0F-319B-22DA-C69C-B841D519B06A}"/>
          </ac:spMkLst>
        </pc:spChg>
        <pc:spChg chg="add del mod">
          <ac:chgData name="Ash Ward" userId="3430db7c-cd01-415a-a116-58619fbd9c70" providerId="ADAL" clId="{6E07BF3A-7691-4BFA-8810-D6F57278F0C7}" dt="2024-03-15T12:36:03.610" v="1121" actId="478"/>
          <ac:spMkLst>
            <pc:docMk/>
            <pc:sldMk cId="3516752474" sldId="263"/>
            <ac:spMk id="4" creationId="{C4A578E3-0E1A-EDF8-2232-D4AE8E3E10C5}"/>
          </ac:spMkLst>
        </pc:spChg>
        <pc:spChg chg="add mod ord">
          <ac:chgData name="Ash Ward" userId="3430db7c-cd01-415a-a116-58619fbd9c70" providerId="ADAL" clId="{6E07BF3A-7691-4BFA-8810-D6F57278F0C7}" dt="2024-03-18T20:51:32.832" v="2247" actId="167"/>
          <ac:spMkLst>
            <pc:docMk/>
            <pc:sldMk cId="3516752474" sldId="263"/>
            <ac:spMk id="4" creationId="{EFF2E4F3-C98F-753A-552F-825D9D2F2785}"/>
          </ac:spMkLst>
        </pc:spChg>
        <pc:spChg chg="add del mod">
          <ac:chgData name="Ash Ward" userId="3430db7c-cd01-415a-a116-58619fbd9c70" providerId="ADAL" clId="{6E07BF3A-7691-4BFA-8810-D6F57278F0C7}" dt="2024-03-15T12:36:03.610" v="1121" actId="478"/>
          <ac:spMkLst>
            <pc:docMk/>
            <pc:sldMk cId="3516752474" sldId="263"/>
            <ac:spMk id="5" creationId="{543A9EF2-D17C-DA04-D35C-86DAAD4FD569}"/>
          </ac:spMkLst>
        </pc:spChg>
        <pc:spChg chg="add del mod">
          <ac:chgData name="Ash Ward" userId="3430db7c-cd01-415a-a116-58619fbd9c70" providerId="ADAL" clId="{6E07BF3A-7691-4BFA-8810-D6F57278F0C7}" dt="2024-03-15T12:36:03.610" v="1121" actId="478"/>
          <ac:spMkLst>
            <pc:docMk/>
            <pc:sldMk cId="3516752474" sldId="263"/>
            <ac:spMk id="6" creationId="{DA3D4BC7-3D15-68ED-55A9-2304740C2599}"/>
          </ac:spMkLst>
        </pc:spChg>
        <pc:spChg chg="add del mod">
          <ac:chgData name="Ash Ward" userId="3430db7c-cd01-415a-a116-58619fbd9c70" providerId="ADAL" clId="{6E07BF3A-7691-4BFA-8810-D6F57278F0C7}" dt="2024-03-15T12:36:03.610" v="1121" actId="478"/>
          <ac:spMkLst>
            <pc:docMk/>
            <pc:sldMk cId="3516752474" sldId="263"/>
            <ac:spMk id="7" creationId="{CAB73B2A-9498-EE98-2DD8-EE8444E3B341}"/>
          </ac:spMkLst>
        </pc:spChg>
        <pc:spChg chg="add mod">
          <ac:chgData name="Ash Ward" userId="3430db7c-cd01-415a-a116-58619fbd9c70" providerId="ADAL" clId="{6E07BF3A-7691-4BFA-8810-D6F57278F0C7}" dt="2024-03-18T20:51:30.147" v="2246" actId="1076"/>
          <ac:spMkLst>
            <pc:docMk/>
            <pc:sldMk cId="3516752474" sldId="263"/>
            <ac:spMk id="9" creationId="{EB795643-1547-7460-E563-AA9E63136EEE}"/>
          </ac:spMkLst>
        </pc:spChg>
        <pc:spChg chg="add mod ord">
          <ac:chgData name="Ash Ward" userId="3430db7c-cd01-415a-a116-58619fbd9c70" providerId="ADAL" clId="{6E07BF3A-7691-4BFA-8810-D6F57278F0C7}" dt="2024-03-21T18:55:39.575" v="2729" actId="20577"/>
          <ac:spMkLst>
            <pc:docMk/>
            <pc:sldMk cId="3516752474" sldId="263"/>
            <ac:spMk id="10" creationId="{72D6BC9B-28F2-FC60-DA16-3BC814DAF685}"/>
          </ac:spMkLst>
        </pc:spChg>
        <pc:spChg chg="add mod">
          <ac:chgData name="Ash Ward" userId="3430db7c-cd01-415a-a116-58619fbd9c70" providerId="ADAL" clId="{6E07BF3A-7691-4BFA-8810-D6F57278F0C7}" dt="2024-03-18T20:51:30.147" v="2246" actId="1076"/>
          <ac:spMkLst>
            <pc:docMk/>
            <pc:sldMk cId="3516752474" sldId="263"/>
            <ac:spMk id="22" creationId="{98956DBA-F204-4089-4AC8-42952673DFA8}"/>
          </ac:spMkLst>
        </pc:spChg>
        <pc:spChg chg="add mod">
          <ac:chgData name="Ash Ward" userId="3430db7c-cd01-415a-a116-58619fbd9c70" providerId="ADAL" clId="{6E07BF3A-7691-4BFA-8810-D6F57278F0C7}" dt="2024-03-18T20:51:30.147" v="2246" actId="1076"/>
          <ac:spMkLst>
            <pc:docMk/>
            <pc:sldMk cId="3516752474" sldId="263"/>
            <ac:spMk id="23" creationId="{6BA2A2AD-BCD8-62A5-8729-483BB36685D7}"/>
          </ac:spMkLst>
        </pc:spChg>
        <pc:spChg chg="add mod">
          <ac:chgData name="Ash Ward" userId="3430db7c-cd01-415a-a116-58619fbd9c70" providerId="ADAL" clId="{6E07BF3A-7691-4BFA-8810-D6F57278F0C7}" dt="2024-03-18T20:51:30.147" v="2246" actId="1076"/>
          <ac:spMkLst>
            <pc:docMk/>
            <pc:sldMk cId="3516752474" sldId="263"/>
            <ac:spMk id="24" creationId="{E5695410-61ED-5F19-2ABD-6ADBFF518CAD}"/>
          </ac:spMkLst>
        </pc:spChg>
        <pc:spChg chg="add mod">
          <ac:chgData name="Ash Ward" userId="3430db7c-cd01-415a-a116-58619fbd9c70" providerId="ADAL" clId="{6E07BF3A-7691-4BFA-8810-D6F57278F0C7}" dt="2024-03-18T20:51:30.147" v="2246" actId="1076"/>
          <ac:spMkLst>
            <pc:docMk/>
            <pc:sldMk cId="3516752474" sldId="263"/>
            <ac:spMk id="25" creationId="{81C50EE0-6C15-58E5-FA01-D960DEF9797A}"/>
          </ac:spMkLst>
        </pc:spChg>
        <pc:spChg chg="add mod">
          <ac:chgData name="Ash Ward" userId="3430db7c-cd01-415a-a116-58619fbd9c70" providerId="ADAL" clId="{6E07BF3A-7691-4BFA-8810-D6F57278F0C7}" dt="2024-03-18T20:51:30.147" v="2246" actId="1076"/>
          <ac:spMkLst>
            <pc:docMk/>
            <pc:sldMk cId="3516752474" sldId="263"/>
            <ac:spMk id="26" creationId="{17D85012-21CB-BD3E-B692-FF56A0C3BE08}"/>
          </ac:spMkLst>
        </pc:spChg>
        <pc:cxnChg chg="add del mod">
          <ac:chgData name="Ash Ward" userId="3430db7c-cd01-415a-a116-58619fbd9c70" providerId="ADAL" clId="{6E07BF3A-7691-4BFA-8810-D6F57278F0C7}" dt="2024-03-15T12:35:30.477" v="1113" actId="478"/>
          <ac:cxnSpMkLst>
            <pc:docMk/>
            <pc:sldMk cId="3516752474" sldId="263"/>
            <ac:cxnSpMk id="8" creationId="{81E80D10-52DE-B283-2D1B-3642D82BACB7}"/>
          </ac:cxnSpMkLst>
        </pc:cxnChg>
        <pc:cxnChg chg="add del mod">
          <ac:chgData name="Ash Ward" userId="3430db7c-cd01-415a-a116-58619fbd9c70" providerId="ADAL" clId="{6E07BF3A-7691-4BFA-8810-D6F57278F0C7}" dt="2024-03-15T12:35:32.120" v="1114" actId="478"/>
          <ac:cxnSpMkLst>
            <pc:docMk/>
            <pc:sldMk cId="3516752474" sldId="263"/>
            <ac:cxnSpMk id="11" creationId="{AAE96F3A-3933-1E9B-AE8C-15F1840D70C6}"/>
          </ac:cxnSpMkLst>
        </pc:cxnChg>
      </pc:sldChg>
      <pc:sldChg chg="addSp delSp modSp new mod modShow modNotesTx">
        <pc:chgData name="Ash Ward" userId="3430db7c-cd01-415a-a116-58619fbd9c70" providerId="ADAL" clId="{6E07BF3A-7691-4BFA-8810-D6F57278F0C7}" dt="2024-03-21T19:34:24.731" v="2785" actId="729"/>
        <pc:sldMkLst>
          <pc:docMk/>
          <pc:sldMk cId="1923715918" sldId="264"/>
        </pc:sldMkLst>
        <pc:spChg chg="del mod">
          <ac:chgData name="Ash Ward" userId="3430db7c-cd01-415a-a116-58619fbd9c70" providerId="ADAL" clId="{6E07BF3A-7691-4BFA-8810-D6F57278F0C7}" dt="2024-03-15T12:47:36.618" v="1309" actId="478"/>
          <ac:spMkLst>
            <pc:docMk/>
            <pc:sldMk cId="1923715918" sldId="264"/>
            <ac:spMk id="2" creationId="{9EEE3A6B-AEF9-AE9A-2C15-BF6947AD067E}"/>
          </ac:spMkLst>
        </pc:spChg>
        <pc:spChg chg="del mod">
          <ac:chgData name="Ash Ward" userId="3430db7c-cd01-415a-a116-58619fbd9c70" providerId="ADAL" clId="{6E07BF3A-7691-4BFA-8810-D6F57278F0C7}" dt="2024-03-15T12:43:58.624" v="1302"/>
          <ac:spMkLst>
            <pc:docMk/>
            <pc:sldMk cId="1923715918" sldId="264"/>
            <ac:spMk id="3" creationId="{6A5303AC-1472-EE06-3ED6-8CD519DF195C}"/>
          </ac:spMkLst>
        </pc:spChg>
        <pc:spChg chg="add del mod">
          <ac:chgData name="Ash Ward" userId="3430db7c-cd01-415a-a116-58619fbd9c70" providerId="ADAL" clId="{6E07BF3A-7691-4BFA-8810-D6F57278F0C7}" dt="2024-03-15T12:47:38.420" v="1310" actId="478"/>
          <ac:spMkLst>
            <pc:docMk/>
            <pc:sldMk cId="1923715918" sldId="264"/>
            <ac:spMk id="6" creationId="{213CCEF1-9B12-ECDD-E6EA-FDD972F8C828}"/>
          </ac:spMkLst>
        </pc:spChg>
        <pc:spChg chg="add mod">
          <ac:chgData name="Ash Ward" userId="3430db7c-cd01-415a-a116-58619fbd9c70" providerId="ADAL" clId="{6E07BF3A-7691-4BFA-8810-D6F57278F0C7}" dt="2024-03-15T12:50:05.652" v="1319" actId="14100"/>
          <ac:spMkLst>
            <pc:docMk/>
            <pc:sldMk cId="1923715918" sldId="264"/>
            <ac:spMk id="7" creationId="{292A744B-72A2-AD31-3A04-6C7FC5E21308}"/>
          </ac:spMkLst>
        </pc:spChg>
        <pc:picChg chg="add mod">
          <ac:chgData name="Ash Ward" userId="3430db7c-cd01-415a-a116-58619fbd9c70" providerId="ADAL" clId="{6E07BF3A-7691-4BFA-8810-D6F57278F0C7}" dt="2024-03-15T12:47:50.017" v="1313" actId="1076"/>
          <ac:picMkLst>
            <pc:docMk/>
            <pc:sldMk cId="1923715918" sldId="264"/>
            <ac:picMk id="4" creationId="{59139042-C900-C3BC-8BA1-D0F725EACE6D}"/>
          </ac:picMkLst>
        </pc:picChg>
      </pc:sldChg>
      <pc:sldChg chg="new del">
        <pc:chgData name="Ash Ward" userId="3430db7c-cd01-415a-a116-58619fbd9c70" providerId="ADAL" clId="{6E07BF3A-7691-4BFA-8810-D6F57278F0C7}" dt="2024-03-15T12:10:58.563" v="1001" actId="680"/>
        <pc:sldMkLst>
          <pc:docMk/>
          <pc:sldMk cId="2447481493" sldId="264"/>
        </pc:sldMkLst>
      </pc:sldChg>
      <pc:sldChg chg="addSp modSp new mod">
        <pc:chgData name="Ash Ward" userId="3430db7c-cd01-415a-a116-58619fbd9c70" providerId="ADAL" clId="{6E07BF3A-7691-4BFA-8810-D6F57278F0C7}" dt="2024-03-22T14:28:07.801" v="2940" actId="20577"/>
        <pc:sldMkLst>
          <pc:docMk/>
          <pc:sldMk cId="2575357971" sldId="265"/>
        </pc:sldMkLst>
        <pc:spChg chg="mod">
          <ac:chgData name="Ash Ward" userId="3430db7c-cd01-415a-a116-58619fbd9c70" providerId="ADAL" clId="{6E07BF3A-7691-4BFA-8810-D6F57278F0C7}" dt="2024-03-15T13:01:41.196" v="1570" actId="20577"/>
          <ac:spMkLst>
            <pc:docMk/>
            <pc:sldMk cId="2575357971" sldId="265"/>
            <ac:spMk id="2" creationId="{CEC5224D-30BF-E69F-E6B8-7DFBB8CC997F}"/>
          </ac:spMkLst>
        </pc:spChg>
        <pc:spChg chg="mod">
          <ac:chgData name="Ash Ward" userId="3430db7c-cd01-415a-a116-58619fbd9c70" providerId="ADAL" clId="{6E07BF3A-7691-4BFA-8810-D6F57278F0C7}" dt="2024-03-22T14:28:07.801" v="2940" actId="20577"/>
          <ac:spMkLst>
            <pc:docMk/>
            <pc:sldMk cId="2575357971" sldId="265"/>
            <ac:spMk id="3" creationId="{BA104849-508D-B5EF-2348-874AB3C1E0A3}"/>
          </ac:spMkLst>
        </pc:spChg>
        <pc:spChg chg="add mod ord">
          <ac:chgData name="Ash Ward" userId="3430db7c-cd01-415a-a116-58619fbd9c70" providerId="ADAL" clId="{6E07BF3A-7691-4BFA-8810-D6F57278F0C7}" dt="2024-03-18T20:48:32.354" v="2237" actId="14100"/>
          <ac:spMkLst>
            <pc:docMk/>
            <pc:sldMk cId="2575357971" sldId="265"/>
            <ac:spMk id="5" creationId="{FB0F993B-D3C8-539B-CB87-938CFA8E5C3E}"/>
          </ac:spMkLst>
        </pc:spChg>
        <pc:picChg chg="add mod modCrop">
          <ac:chgData name="Ash Ward" userId="3430db7c-cd01-415a-a116-58619fbd9c70" providerId="ADAL" clId="{6E07BF3A-7691-4BFA-8810-D6F57278F0C7}" dt="2024-03-18T20:48:30.050" v="2236" actId="1076"/>
          <ac:picMkLst>
            <pc:docMk/>
            <pc:sldMk cId="2575357971" sldId="265"/>
            <ac:picMk id="4" creationId="{74DF822A-F05E-1B44-F0D7-789F13AAF4C4}"/>
          </ac:picMkLst>
        </pc:picChg>
      </pc:sldChg>
      <pc:sldChg chg="addSp delSp modSp new mod">
        <pc:chgData name="Ash Ward" userId="3430db7c-cd01-415a-a116-58619fbd9c70" providerId="ADAL" clId="{6E07BF3A-7691-4BFA-8810-D6F57278F0C7}" dt="2024-03-21T19:44:59.686" v="2896" actId="14100"/>
        <pc:sldMkLst>
          <pc:docMk/>
          <pc:sldMk cId="326089095" sldId="266"/>
        </pc:sldMkLst>
        <pc:spChg chg="mod">
          <ac:chgData name="Ash Ward" userId="3430db7c-cd01-415a-a116-58619fbd9c70" providerId="ADAL" clId="{6E07BF3A-7691-4BFA-8810-D6F57278F0C7}" dt="2024-03-15T13:20:47.625" v="1818" actId="20577"/>
          <ac:spMkLst>
            <pc:docMk/>
            <pc:sldMk cId="326089095" sldId="266"/>
            <ac:spMk id="2" creationId="{8C63A307-EE8B-C1C2-ACFF-6E392D28D607}"/>
          </ac:spMkLst>
        </pc:spChg>
        <pc:spChg chg="add del mod">
          <ac:chgData name="Ash Ward" userId="3430db7c-cd01-415a-a116-58619fbd9c70" providerId="ADAL" clId="{6E07BF3A-7691-4BFA-8810-D6F57278F0C7}" dt="2024-03-21T19:44:59.686" v="2896" actId="14100"/>
          <ac:spMkLst>
            <pc:docMk/>
            <pc:sldMk cId="326089095" sldId="266"/>
            <ac:spMk id="3" creationId="{2F7BFCE7-C806-F200-E4AE-F23FE95AB97B}"/>
          </ac:spMkLst>
        </pc:spChg>
        <pc:spChg chg="add mod ord">
          <ac:chgData name="Ash Ward" userId="3430db7c-cd01-415a-a116-58619fbd9c70" providerId="ADAL" clId="{6E07BF3A-7691-4BFA-8810-D6F57278F0C7}" dt="2024-03-18T20:48:01.034" v="2230" actId="167"/>
          <ac:spMkLst>
            <pc:docMk/>
            <pc:sldMk cId="326089095" sldId="266"/>
            <ac:spMk id="4" creationId="{3BFAE9D6-CFD3-8C3E-4163-41E2BB34E649}"/>
          </ac:spMkLst>
        </pc:spChg>
      </pc:sldChg>
      <pc:sldChg chg="addSp delSp modSp add mod ord">
        <pc:chgData name="Ash Ward" userId="3430db7c-cd01-415a-a116-58619fbd9c70" providerId="ADAL" clId="{6E07BF3A-7691-4BFA-8810-D6F57278F0C7}" dt="2024-03-18T20:49:39.151" v="2244"/>
        <pc:sldMkLst>
          <pc:docMk/>
          <pc:sldMk cId="1336810405" sldId="267"/>
        </pc:sldMkLst>
        <pc:spChg chg="mod">
          <ac:chgData name="Ash Ward" userId="3430db7c-cd01-415a-a116-58619fbd9c70" providerId="ADAL" clId="{6E07BF3A-7691-4BFA-8810-D6F57278F0C7}" dt="2024-03-15T13:28:42.743" v="1993" actId="20577"/>
          <ac:spMkLst>
            <pc:docMk/>
            <pc:sldMk cId="1336810405" sldId="267"/>
            <ac:spMk id="2" creationId="{CEC5224D-30BF-E69F-E6B8-7DFBB8CC997F}"/>
          </ac:spMkLst>
        </pc:spChg>
        <pc:spChg chg="add mod ord">
          <ac:chgData name="Ash Ward" userId="3430db7c-cd01-415a-a116-58619fbd9c70" providerId="ADAL" clId="{6E07BF3A-7691-4BFA-8810-D6F57278F0C7}" dt="2024-03-18T20:48:14.412" v="2232" actId="167"/>
          <ac:spMkLst>
            <pc:docMk/>
            <pc:sldMk cId="1336810405" sldId="267"/>
            <ac:spMk id="3" creationId="{9AA955DF-706C-FB8A-6C40-7BE4F0F3C880}"/>
          </ac:spMkLst>
        </pc:spChg>
        <pc:spChg chg="del">
          <ac:chgData name="Ash Ward" userId="3430db7c-cd01-415a-a116-58619fbd9c70" providerId="ADAL" clId="{6E07BF3A-7691-4BFA-8810-D6F57278F0C7}" dt="2024-03-15T13:28:45.765" v="1996" actId="478"/>
          <ac:spMkLst>
            <pc:docMk/>
            <pc:sldMk cId="1336810405" sldId="267"/>
            <ac:spMk id="3" creationId="{BA104849-508D-B5EF-2348-874AB3C1E0A3}"/>
          </ac:spMkLst>
        </pc:spChg>
        <pc:spChg chg="add del mod">
          <ac:chgData name="Ash Ward" userId="3430db7c-cd01-415a-a116-58619fbd9c70" providerId="ADAL" clId="{6E07BF3A-7691-4BFA-8810-D6F57278F0C7}" dt="2024-03-15T13:28:52.668" v="1998" actId="478"/>
          <ac:spMkLst>
            <pc:docMk/>
            <pc:sldMk cId="1336810405" sldId="267"/>
            <ac:spMk id="6" creationId="{07E42D32-BDD2-55BC-D755-F2A5EC54EE78}"/>
          </ac:spMkLst>
        </pc:spChg>
        <pc:spChg chg="add mod">
          <ac:chgData name="Ash Ward" userId="3430db7c-cd01-415a-a116-58619fbd9c70" providerId="ADAL" clId="{6E07BF3A-7691-4BFA-8810-D6F57278F0C7}" dt="2024-03-15T13:33:17.791" v="2025" actId="207"/>
          <ac:spMkLst>
            <pc:docMk/>
            <pc:sldMk cId="1336810405" sldId="267"/>
            <ac:spMk id="8" creationId="{0C830CA2-5D96-729F-F849-0D67EA44415B}"/>
          </ac:spMkLst>
        </pc:spChg>
        <pc:picChg chg="del mod">
          <ac:chgData name="Ash Ward" userId="3430db7c-cd01-415a-a116-58619fbd9c70" providerId="ADAL" clId="{6E07BF3A-7691-4BFA-8810-D6F57278F0C7}" dt="2024-03-15T13:28:44.438" v="1995" actId="478"/>
          <ac:picMkLst>
            <pc:docMk/>
            <pc:sldMk cId="1336810405" sldId="267"/>
            <ac:picMk id="4" creationId="{74DF822A-F05E-1B44-F0D7-789F13AAF4C4}"/>
          </ac:picMkLst>
        </pc:picChg>
        <pc:picChg chg="add mod">
          <ac:chgData name="Ash Ward" userId="3430db7c-cd01-415a-a116-58619fbd9c70" providerId="ADAL" clId="{6E07BF3A-7691-4BFA-8810-D6F57278F0C7}" dt="2024-03-18T20:49:09.535" v="2241" actId="1076"/>
          <ac:picMkLst>
            <pc:docMk/>
            <pc:sldMk cId="1336810405" sldId="267"/>
            <ac:picMk id="7" creationId="{5A1C3364-F36C-A9D0-128E-27E2E90692EB}"/>
          </ac:picMkLst>
        </pc:picChg>
      </pc:sldChg>
      <pc:sldChg chg="addSp delSp modSp mod">
        <pc:chgData name="Ash Ward" userId="3430db7c-cd01-415a-a116-58619fbd9c70" providerId="ADAL" clId="{6E07BF3A-7691-4BFA-8810-D6F57278F0C7}" dt="2024-03-21T22:05:46.100" v="2900" actId="20577"/>
        <pc:sldMkLst>
          <pc:docMk/>
          <pc:sldMk cId="1293074124" sldId="288"/>
        </pc:sldMkLst>
        <pc:spChg chg="add del mod">
          <ac:chgData name="Ash Ward" userId="3430db7c-cd01-415a-a116-58619fbd9c70" providerId="ADAL" clId="{6E07BF3A-7691-4BFA-8810-D6F57278F0C7}" dt="2024-03-18T20:57:55.243" v="2263" actId="478"/>
          <ac:spMkLst>
            <pc:docMk/>
            <pc:sldMk cId="1293074124" sldId="288"/>
            <ac:spMk id="2" creationId="{0A9DCFEE-64BD-11AF-4914-89F48209BC13}"/>
          </ac:spMkLst>
        </pc:spChg>
        <pc:spChg chg="add del mod">
          <ac:chgData name="Ash Ward" userId="3430db7c-cd01-415a-a116-58619fbd9c70" providerId="ADAL" clId="{6E07BF3A-7691-4BFA-8810-D6F57278F0C7}" dt="2024-03-18T20:58:03.481" v="2265" actId="478"/>
          <ac:spMkLst>
            <pc:docMk/>
            <pc:sldMk cId="1293074124" sldId="288"/>
            <ac:spMk id="3" creationId="{057450F4-7B1F-CE63-FF94-A9C2A5769BDA}"/>
          </ac:spMkLst>
        </pc:spChg>
        <pc:spChg chg="add mod">
          <ac:chgData name="Ash Ward" userId="3430db7c-cd01-415a-a116-58619fbd9c70" providerId="ADAL" clId="{6E07BF3A-7691-4BFA-8810-D6F57278F0C7}" dt="2024-03-21T22:05:46.100" v="2900" actId="20577"/>
          <ac:spMkLst>
            <pc:docMk/>
            <pc:sldMk cId="1293074124" sldId="288"/>
            <ac:spMk id="4" creationId="{B4D8D715-47B0-9DAB-7C67-D5B683138096}"/>
          </ac:spMkLst>
        </pc:spChg>
        <pc:picChg chg="add mod modCrop">
          <ac:chgData name="Ash Ward" userId="3430db7c-cd01-415a-a116-58619fbd9c70" providerId="ADAL" clId="{6E07BF3A-7691-4BFA-8810-D6F57278F0C7}" dt="2024-03-18T21:12:21.021" v="2374" actId="1076"/>
          <ac:picMkLst>
            <pc:docMk/>
            <pc:sldMk cId="1293074124" sldId="288"/>
            <ac:picMk id="7" creationId="{36072ABD-B0C5-878B-5C94-C85EFBBE39A2}"/>
          </ac:picMkLst>
        </pc:picChg>
        <pc:picChg chg="add mod modCrop">
          <ac:chgData name="Ash Ward" userId="3430db7c-cd01-415a-a116-58619fbd9c70" providerId="ADAL" clId="{6E07BF3A-7691-4BFA-8810-D6F57278F0C7}" dt="2024-03-18T21:12:14.656" v="2373" actId="1076"/>
          <ac:picMkLst>
            <pc:docMk/>
            <pc:sldMk cId="1293074124" sldId="288"/>
            <ac:picMk id="9" creationId="{94DD6F70-C934-2C50-5A90-F81F80E5EB21}"/>
          </ac:picMkLst>
        </pc:picChg>
        <pc:picChg chg="add mod modCrop">
          <ac:chgData name="Ash Ward" userId="3430db7c-cd01-415a-a116-58619fbd9c70" providerId="ADAL" clId="{6E07BF3A-7691-4BFA-8810-D6F57278F0C7}" dt="2024-03-18T21:12:21.021" v="2374" actId="1076"/>
          <ac:picMkLst>
            <pc:docMk/>
            <pc:sldMk cId="1293074124" sldId="288"/>
            <ac:picMk id="11" creationId="{D875D03E-8E74-544B-6FFB-4D989C1A2CEB}"/>
          </ac:picMkLst>
        </pc:picChg>
        <pc:picChg chg="add mod modCrop">
          <ac:chgData name="Ash Ward" userId="3430db7c-cd01-415a-a116-58619fbd9c70" providerId="ADAL" clId="{6E07BF3A-7691-4BFA-8810-D6F57278F0C7}" dt="2024-03-18T21:12:14.656" v="2373" actId="1076"/>
          <ac:picMkLst>
            <pc:docMk/>
            <pc:sldMk cId="1293074124" sldId="288"/>
            <ac:picMk id="13" creationId="{4AF9B9B5-C57F-A301-3F3A-CCF27BAF906B}"/>
          </ac:picMkLst>
        </pc:picChg>
        <pc:picChg chg="add mod modCrop">
          <ac:chgData name="Ash Ward" userId="3430db7c-cd01-415a-a116-58619fbd9c70" providerId="ADAL" clId="{6E07BF3A-7691-4BFA-8810-D6F57278F0C7}" dt="2024-03-18T21:12:14.656" v="2373" actId="1076"/>
          <ac:picMkLst>
            <pc:docMk/>
            <pc:sldMk cId="1293074124" sldId="288"/>
            <ac:picMk id="15" creationId="{C17E745C-8E49-D848-F3DD-A84FD3998597}"/>
          </ac:picMkLst>
        </pc:picChg>
        <pc:picChg chg="add mod modCrop">
          <ac:chgData name="Ash Ward" userId="3430db7c-cd01-415a-a116-58619fbd9c70" providerId="ADAL" clId="{6E07BF3A-7691-4BFA-8810-D6F57278F0C7}" dt="2024-03-18T21:12:21.021" v="2374" actId="1076"/>
          <ac:picMkLst>
            <pc:docMk/>
            <pc:sldMk cId="1293074124" sldId="288"/>
            <ac:picMk id="17" creationId="{8071A213-4EA2-C6FB-EC91-B3E740E25D6A}"/>
          </ac:picMkLst>
        </pc:picChg>
      </pc:sldChg>
      <pc:sldChg chg="modSp mod modTransition">
        <pc:chgData name="Ash Ward" userId="3430db7c-cd01-415a-a116-58619fbd9c70" providerId="ADAL" clId="{6E07BF3A-7691-4BFA-8810-D6F57278F0C7}" dt="2024-03-21T19:42:44.231" v="2894" actId="20577"/>
        <pc:sldMkLst>
          <pc:docMk/>
          <pc:sldMk cId="5049432" sldId="291"/>
        </pc:sldMkLst>
        <pc:spChg chg="mod">
          <ac:chgData name="Ash Ward" userId="3430db7c-cd01-415a-a116-58619fbd9c70" providerId="ADAL" clId="{6E07BF3A-7691-4BFA-8810-D6F57278F0C7}" dt="2024-03-21T19:42:44.231" v="2894" actId="20577"/>
          <ac:spMkLst>
            <pc:docMk/>
            <pc:sldMk cId="5049432" sldId="291"/>
            <ac:spMk id="2" creationId="{2B66DE4D-7DF4-FD8D-42E1-8A5E5A454256}"/>
          </ac:spMkLst>
        </pc:spChg>
      </pc:sldChg>
      <pc:sldChg chg="addSp modSp add mod ord modNotesTx">
        <pc:chgData name="Ash Ward" userId="3430db7c-cd01-415a-a116-58619fbd9c70" providerId="ADAL" clId="{6E07BF3A-7691-4BFA-8810-D6F57278F0C7}" dt="2024-03-22T19:34:13.421" v="2941" actId="6549"/>
        <pc:sldMkLst>
          <pc:docMk/>
          <pc:sldMk cId="2747161017" sldId="293"/>
        </pc:sldMkLst>
        <pc:spChg chg="mod">
          <ac:chgData name="Ash Ward" userId="3430db7c-cd01-415a-a116-58619fbd9c70" providerId="ADAL" clId="{6E07BF3A-7691-4BFA-8810-D6F57278F0C7}" dt="2024-03-19T17:33:57.965" v="2479" actId="1076"/>
          <ac:spMkLst>
            <pc:docMk/>
            <pc:sldMk cId="2747161017" sldId="293"/>
            <ac:spMk id="2" creationId="{F4C84BF0-0F17-E84E-270B-E3AF75F0B8EE}"/>
          </ac:spMkLst>
        </pc:spChg>
        <pc:spChg chg="mod">
          <ac:chgData name="Ash Ward" userId="3430db7c-cd01-415a-a116-58619fbd9c70" providerId="ADAL" clId="{6E07BF3A-7691-4BFA-8810-D6F57278F0C7}" dt="2024-03-19T17:33:24.348" v="2474" actId="1037"/>
          <ac:spMkLst>
            <pc:docMk/>
            <pc:sldMk cId="2747161017" sldId="293"/>
            <ac:spMk id="3" creationId="{655B7CE4-B465-9676-3E8D-33D17040857D}"/>
          </ac:spMkLst>
        </pc:spChg>
        <pc:spChg chg="add mod">
          <ac:chgData name="Ash Ward" userId="3430db7c-cd01-415a-a116-58619fbd9c70" providerId="ADAL" clId="{6E07BF3A-7691-4BFA-8810-D6F57278F0C7}" dt="2024-03-19T17:34:36.385" v="2481" actId="1076"/>
          <ac:spMkLst>
            <pc:docMk/>
            <pc:sldMk cId="2747161017" sldId="293"/>
            <ac:spMk id="8" creationId="{74AEE85B-C2B6-3FD0-A311-50B0693779BA}"/>
          </ac:spMkLst>
        </pc:spChg>
        <pc:spChg chg="add mod">
          <ac:chgData name="Ash Ward" userId="3430db7c-cd01-415a-a116-58619fbd9c70" providerId="ADAL" clId="{6E07BF3A-7691-4BFA-8810-D6F57278F0C7}" dt="2024-03-19T17:33:15.435" v="2449" actId="1076"/>
          <ac:spMkLst>
            <pc:docMk/>
            <pc:sldMk cId="2747161017" sldId="293"/>
            <ac:spMk id="9" creationId="{ADDCEC63-C727-5AC3-9DB8-E2E480BBF18D}"/>
          </ac:spMkLst>
        </pc:spChg>
        <pc:picChg chg="add mod">
          <ac:chgData name="Ash Ward" userId="3430db7c-cd01-415a-a116-58619fbd9c70" providerId="ADAL" clId="{6E07BF3A-7691-4BFA-8810-D6F57278F0C7}" dt="2024-03-19T17:34:47.068" v="2484" actId="1076"/>
          <ac:picMkLst>
            <pc:docMk/>
            <pc:sldMk cId="2747161017" sldId="293"/>
            <ac:picMk id="7" creationId="{2E3E5979-2174-86BE-D001-F1F914B6D799}"/>
          </ac:picMkLst>
        </pc:picChg>
        <pc:picChg chg="mod">
          <ac:chgData name="Ash Ward" userId="3430db7c-cd01-415a-a116-58619fbd9c70" providerId="ADAL" clId="{6E07BF3A-7691-4BFA-8810-D6F57278F0C7}" dt="2024-03-19T17:33:24.348" v="2474" actId="1037"/>
          <ac:picMkLst>
            <pc:docMk/>
            <pc:sldMk cId="2747161017" sldId="293"/>
            <ac:picMk id="1026" creationId="{909DAE61-392B-1BA7-4898-EA8E030CFBCD}"/>
          </ac:picMkLst>
        </pc:picChg>
        <pc:picChg chg="mod">
          <ac:chgData name="Ash Ward" userId="3430db7c-cd01-415a-a116-58619fbd9c70" providerId="ADAL" clId="{6E07BF3A-7691-4BFA-8810-D6F57278F0C7}" dt="2024-03-19T17:33:24.348" v="2474" actId="1037"/>
          <ac:picMkLst>
            <pc:docMk/>
            <pc:sldMk cId="2747161017" sldId="293"/>
            <ac:picMk id="1028" creationId="{3493EE16-F0D5-7BBB-66FF-A0F36529DB06}"/>
          </ac:picMkLst>
        </pc:picChg>
      </pc:sldChg>
      <pc:sldChg chg="addSp delSp modSp add mod modTransition delAnim">
        <pc:chgData name="Ash Ward" userId="3430db7c-cd01-415a-a116-58619fbd9c70" providerId="ADAL" clId="{6E07BF3A-7691-4BFA-8810-D6F57278F0C7}" dt="2024-03-20T21:46:49.793" v="2691"/>
        <pc:sldMkLst>
          <pc:docMk/>
          <pc:sldMk cId="1279763898" sldId="294"/>
        </pc:sldMkLst>
        <pc:spChg chg="del">
          <ac:chgData name="Ash Ward" userId="3430db7c-cd01-415a-a116-58619fbd9c70" providerId="ADAL" clId="{6E07BF3A-7691-4BFA-8810-D6F57278F0C7}" dt="2024-03-20T21:33:00.986" v="2686" actId="478"/>
          <ac:spMkLst>
            <pc:docMk/>
            <pc:sldMk cId="1279763898" sldId="294"/>
            <ac:spMk id="3" creationId="{3C614C8A-6D1D-8612-199C-0CDEDA7597FE}"/>
          </ac:spMkLst>
        </pc:spChg>
        <pc:spChg chg="add del mod">
          <ac:chgData name="Ash Ward" userId="3430db7c-cd01-415a-a116-58619fbd9c70" providerId="ADAL" clId="{6E07BF3A-7691-4BFA-8810-D6F57278F0C7}" dt="2024-03-20T21:33:05.232" v="2688" actId="478"/>
          <ac:spMkLst>
            <pc:docMk/>
            <pc:sldMk cId="1279763898" sldId="294"/>
            <ac:spMk id="5" creationId="{614D4FE6-E592-707B-96CA-9EA4D963FD6A}"/>
          </ac:spMkLst>
        </pc:spChg>
        <pc:spChg chg="add mod">
          <ac:chgData name="Ash Ward" userId="3430db7c-cd01-415a-a116-58619fbd9c70" providerId="ADAL" clId="{6E07BF3A-7691-4BFA-8810-D6F57278F0C7}" dt="2024-03-20T21:33:01.856" v="2687"/>
          <ac:spMkLst>
            <pc:docMk/>
            <pc:sldMk cId="1279763898" sldId="294"/>
            <ac:spMk id="6" creationId="{084F71E3-5D02-99C1-AE00-C88841EEE5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566A5-4798-4308-BC10-5901C7A918B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0EB66-0487-42FD-9547-6E206B48F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72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Registry: identification of the golden record, </a:t>
            </a:r>
          </a:p>
          <a:p>
            <a:r>
              <a:rPr lang="en-GB"/>
              <a:t>Consolidated: further manipulation of the golden record within MDM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0EB66-0487-42FD-9547-6E206B48F6C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2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From the data linking team at the ministry of justice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0EB66-0487-42FD-9547-6E206B48F6C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94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From the data linking team at the ministry of justice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EB66-0487-42FD-9547-6E206B48F6C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9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0EB66-0487-42FD-9547-6E206B48F6C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368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From the data linking team at the ministry of justice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EB66-0487-42FD-9547-6E206B48F6C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29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0EB66-0487-42FD-9547-6E206B48F6C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5B58-2409-A6FB-9D4F-FD4FDD9E0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B2801-4D0C-93B1-62D0-23983E2CE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30C30-26B3-6E0C-DFF9-CDF5BDB8F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21FF8-C09C-36F1-BE08-757E912D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57D72-C5E2-0080-C11E-316C87D4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55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6F8D-3CD9-A128-E084-45AF06A1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A5573-DC77-E199-AC10-05AD5A3E2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C2A6C-8AE7-FE30-7B43-A3304882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7FDC0-0E7D-EC0E-A97E-87754C7D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D031-5BA2-2843-F3DF-DEF2B912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27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0EC39-A110-D48F-4B46-678B6F7E7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D8592-534E-17AA-6244-221DDD535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6B4F4-7B09-0B69-413B-62082E5B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26A7C-FE9C-D568-B657-F4BF754D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FB0C5-8776-9551-DCED-0D3A5CC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7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61C4-02AB-FC6A-0BD6-35C1B46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D215-7220-5FA0-688D-FB3B73CC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4CA14-66FC-717B-12DA-A82ED152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33F07-7F1D-66D4-B1FA-151B5CE7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4B2BE-80E6-C34C-B42A-BC8C4636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79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A1E3-2A9C-FCA9-9FCB-E5E6E73D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4B9DC-428D-F369-A922-5B177BC0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7AF95-C277-6E00-ACA5-1A809F41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1C609-3F38-E5A1-B136-3BC9CD94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60E77-C247-EC2E-869F-E17B4DE3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91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6B78-5462-3267-F4B6-C0036AFD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F82DB-8655-AE69-E3FA-C945FC2C1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A54CC-2C24-B6DA-BE49-507008CBB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FA9CB-B57A-5986-B1C0-417494FA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0C4C8-FAF6-A6E4-F04F-A9CF33B4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5E0F-2EEE-B1C4-7B58-95D4EF02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12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4066-C78F-5785-E065-F7B9547F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4B15-ABE1-CF43-AAC3-357DEF31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DB748-8653-4263-C414-CC881CEE6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25597-C836-EE79-9F11-8167CE233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3E29B-1A5C-2297-5D9F-6FE51242A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45913-8CFC-8A64-056B-8E7C50B3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9167E-7019-46C2-7926-F9FDF3E6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809F6-0438-A238-69B3-93C6F7B5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36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4AD1-4D27-7C43-426B-FA5601E3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AF7A7-ADDC-70B9-57B5-BD87D169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78605-AFE0-BAA5-B2F4-7796C835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EC5F2-1EA9-683B-2E66-1CEC2EE4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20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B4F1C-E452-186F-204B-DF1379E5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5592D-26E0-13CF-8C6A-11888CCC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0B574-F9A4-3F01-39FA-C34A3652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8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6A02-176D-CF8A-D4A3-D0BA3AEB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CADB-1F01-5988-8B5A-5F83763B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8DC7E-24E4-53C0-6326-9143802B7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19EF5-9BDF-C71C-E9A6-59696943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A7224-0259-47ED-1585-6453000D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78E80-A3B8-E5E5-24B8-B91EEEE8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89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D7C3-A26B-ADE9-AD3A-407AE500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4E3C6-FA68-AD5E-E7B7-CE885B99A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A1F2C-39D7-2FA1-4E2F-19D9DFC27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AFFEC-8513-9272-A55B-1FA66E28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B463C-29BC-7BAD-B9E8-7E9F26D13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C9BA0-D8C7-E284-2D5C-2896EC5C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5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0E27E-C5D5-0FE1-082F-7261EFAB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921BF-97C6-7E7F-10FA-9D6F798D1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66F5C-07B3-1A77-D681-0973450EE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025F0E-2422-417C-A155-7C7217B0EBA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57BC-48C8-7EFB-72FA-2146EE16C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6A3C5-EAB2-6A6B-F003-534DDE2A6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33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52911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66790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9D4FAC-7A8A-76C1-4272-DFD512749DB7}"/>
              </a:ext>
            </a:extLst>
          </p:cNvPr>
          <p:cNvSpPr/>
          <p:nvPr/>
        </p:nvSpPr>
        <p:spPr>
          <a:xfrm>
            <a:off x="5354878" y="-98120"/>
            <a:ext cx="6837122" cy="72650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FD2F46CB-F201-AB6E-21E4-24E0EA022544}"/>
              </a:ext>
            </a:extLst>
          </p:cNvPr>
          <p:cNvSpPr/>
          <p:nvPr/>
        </p:nvSpPr>
        <p:spPr>
          <a:xfrm rot="20276201" flipH="1">
            <a:off x="3557451" y="-909444"/>
            <a:ext cx="4614260" cy="8198808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70D81-64E3-1A5A-8BF5-4E98CA4826B9}"/>
              </a:ext>
            </a:extLst>
          </p:cNvPr>
          <p:cNvSpPr/>
          <p:nvPr/>
        </p:nvSpPr>
        <p:spPr>
          <a:xfrm>
            <a:off x="-87682" y="-98120"/>
            <a:ext cx="5531834" cy="7265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B4651-0814-B5CA-FF0E-DE679046F782}"/>
              </a:ext>
            </a:extLst>
          </p:cNvPr>
          <p:cNvSpPr/>
          <p:nvPr/>
        </p:nvSpPr>
        <p:spPr>
          <a:xfrm>
            <a:off x="6848638" y="3746314"/>
            <a:ext cx="554903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MDM</a:t>
            </a:r>
          </a:p>
        </p:txBody>
      </p:sp>
      <p:pic>
        <p:nvPicPr>
          <p:cNvPr id="9" name="Picture 4" descr="Splink: data linkage at scale. (Splink logo).">
            <a:extLst>
              <a:ext uri="{FF2B5EF4-FFF2-40B4-BE49-F238E27FC236}">
                <a16:creationId xmlns:a16="http://schemas.microsoft.com/office/drawing/2014/main" id="{FAD8C022-9D80-2469-DED1-5B7F5BD5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1" y="1251365"/>
            <a:ext cx="5248368" cy="20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93EFA2-C110-2A6D-A2D5-AF7FE531BF14}"/>
              </a:ext>
            </a:extLst>
          </p:cNvPr>
          <p:cNvSpPr/>
          <p:nvPr/>
        </p:nvSpPr>
        <p:spPr>
          <a:xfrm>
            <a:off x="5444152" y="2675078"/>
            <a:ext cx="171194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91591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0F993B-D3C8-539B-CB87-938CFA8E5C3E}"/>
              </a:ext>
            </a:extLst>
          </p:cNvPr>
          <p:cNvSpPr/>
          <p:nvPr/>
        </p:nvSpPr>
        <p:spPr>
          <a:xfrm>
            <a:off x="0" y="0"/>
            <a:ext cx="12192000" cy="1617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5224D-30BF-E69F-E6B8-7DFBB8CC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MDM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04849-508D-B5EF-2348-874AB3C1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47" y="2420035"/>
            <a:ext cx="5598814" cy="3986213"/>
          </a:xfrm>
        </p:spPr>
        <p:txBody>
          <a:bodyPr/>
          <a:lstStyle/>
          <a:p>
            <a:r>
              <a:rPr lang="en-GB"/>
              <a:t>Fully-featured MDM</a:t>
            </a:r>
          </a:p>
          <a:p>
            <a:pPr lvl="1"/>
            <a:r>
              <a:rPr lang="en-GB"/>
              <a:t>Informatica, </a:t>
            </a:r>
            <a:r>
              <a:rPr lang="en-GB" err="1"/>
              <a:t>Civica</a:t>
            </a:r>
            <a:r>
              <a:rPr lang="en-GB"/>
              <a:t>, </a:t>
            </a:r>
            <a:r>
              <a:rPr lang="en-GB" err="1"/>
              <a:t>Profisee</a:t>
            </a:r>
            <a:r>
              <a:rPr lang="en-GB"/>
              <a:t>, </a:t>
            </a:r>
            <a:r>
              <a:rPr lang="en-GB" err="1"/>
              <a:t>CluedIn</a:t>
            </a:r>
            <a:r>
              <a:rPr lang="en-GB"/>
              <a:t>, Boomi…</a:t>
            </a:r>
          </a:p>
          <a:p>
            <a:pPr lvl="1"/>
            <a:r>
              <a:rPr lang="en-GB"/>
              <a:t>£75k–150k /year</a:t>
            </a:r>
          </a:p>
          <a:p>
            <a:pPr marL="457200" lvl="1" indent="0">
              <a:buNone/>
            </a:pPr>
            <a:endParaRPr lang="en-GB"/>
          </a:p>
          <a:p>
            <a:r>
              <a:rPr lang="en-GB"/>
              <a:t>‘MDM-lite’</a:t>
            </a:r>
          </a:p>
          <a:p>
            <a:pPr lvl="1"/>
            <a:r>
              <a:rPr lang="en-GB"/>
              <a:t>Dynamics 365 Customer Insights</a:t>
            </a:r>
          </a:p>
          <a:p>
            <a:pPr lvl="1"/>
            <a:r>
              <a:rPr lang="en-GB"/>
              <a:t>Some data mastering (matching)</a:t>
            </a:r>
          </a:p>
          <a:p>
            <a:pPr lvl="1"/>
            <a:r>
              <a:rPr lang="en-GB"/>
              <a:t>£17k /year (for up to 100k records)</a:t>
            </a:r>
          </a:p>
          <a:p>
            <a:pPr lvl="1"/>
            <a:endParaRPr lang="en-GB"/>
          </a:p>
        </p:txBody>
      </p:sp>
      <p:pic>
        <p:nvPicPr>
          <p:cNvPr id="4" name="Picture 3" descr="A graph of a diagram&#10;&#10;Description automatically generated">
            <a:extLst>
              <a:ext uri="{FF2B5EF4-FFF2-40B4-BE49-F238E27FC236}">
                <a16:creationId xmlns:a16="http://schemas.microsoft.com/office/drawing/2014/main" id="{74DF822A-F05E-1B44-F0D7-789F13AAF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4" t="1255" r="5978" b="2928"/>
          <a:stretch/>
        </p:blipFill>
        <p:spPr>
          <a:xfrm>
            <a:off x="6626565" y="2338549"/>
            <a:ext cx="5205743" cy="38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57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FAE9D6-CFD3-8C3E-4163-41E2BB34E649}"/>
              </a:ext>
            </a:extLst>
          </p:cNvPr>
          <p:cNvSpPr/>
          <p:nvPr/>
        </p:nvSpPr>
        <p:spPr>
          <a:xfrm>
            <a:off x="0" y="0"/>
            <a:ext cx="12192000" cy="1617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3A307-EE8B-C1C2-ACFF-6E392D28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MDM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FCE7-C806-F200-E4AE-F23FE95A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3199"/>
            <a:ext cx="8839200" cy="3433763"/>
          </a:xfrm>
        </p:spPr>
        <p:txBody>
          <a:bodyPr/>
          <a:lstStyle/>
          <a:p>
            <a:r>
              <a:rPr lang="en-GB"/>
              <a:t>Pros</a:t>
            </a:r>
          </a:p>
          <a:p>
            <a:pPr lvl="1"/>
            <a:r>
              <a:rPr lang="en-GB"/>
              <a:t>Supports all MDM activities (matching, transform, QA, etc.)</a:t>
            </a:r>
          </a:p>
          <a:p>
            <a:pPr lvl="1"/>
            <a:r>
              <a:rPr lang="en-GB"/>
              <a:t>Non-technical GUI</a:t>
            </a:r>
          </a:p>
          <a:p>
            <a:pPr marL="457200" lvl="1" indent="0">
              <a:buNone/>
            </a:pPr>
            <a:endParaRPr lang="en-GB"/>
          </a:p>
          <a:p>
            <a:r>
              <a:rPr lang="en-GB"/>
              <a:t>Cons</a:t>
            </a:r>
          </a:p>
          <a:p>
            <a:pPr lvl="1"/>
            <a:r>
              <a:rPr lang="en-GB"/>
              <a:t>Data matching has limited flexibility (usually: match rules with fuzzy matching)</a:t>
            </a:r>
          </a:p>
          <a:p>
            <a:pPr lvl="1"/>
            <a:r>
              <a:rPr lang="en-GB"/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32608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link: data linkage at scale. (Splink logo).">
            <a:extLst>
              <a:ext uri="{FF2B5EF4-FFF2-40B4-BE49-F238E27FC236}">
                <a16:creationId xmlns:a16="http://schemas.microsoft.com/office/drawing/2014/main" id="{D00DB05E-277A-712E-E9D4-50F679F44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971" y="1815036"/>
            <a:ext cx="7417930" cy="296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1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6" descr="Justice ministry knew court IT systems were 'obsolete', papers reveal | Law  | The Guardian">
            <a:extLst>
              <a:ext uri="{FF2B5EF4-FFF2-40B4-BE49-F238E27FC236}">
                <a16:creationId xmlns:a16="http://schemas.microsoft.com/office/drawing/2014/main" id="{1270C2AB-3FA2-F16E-C9E0-4097F4673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462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4C8A-6D1D-8612-199C-0CDEDA75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51" y="874354"/>
            <a:ext cx="10515600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fast enough to link up</a:t>
            </a:r>
            <a:r>
              <a:rPr lang="en-US" sz="4000">
                <a:solidFill>
                  <a:srgbClr val="FFFFFF"/>
                </a:solidFill>
                <a:latin typeface="GDS Transport"/>
              </a:rPr>
              <a:t>wards of </a:t>
            </a: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100 million records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FFFFFF"/>
                </a:solidFill>
                <a:latin typeface="GDS Transport"/>
              </a:rPr>
              <a:t>H</a:t>
            </a: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ave a transparent methodology that can be explained by the team, and understood by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as high accuracy as possible given data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flexible enough to accommodate a wider variety of input data and link multiple data sets together</a:t>
            </a:r>
          </a:p>
        </p:txBody>
      </p:sp>
    </p:spTree>
    <p:extLst>
      <p:ext uri="{BB962C8B-B14F-4D97-AF65-F5344CB8AC3E}">
        <p14:creationId xmlns:p14="http://schemas.microsoft.com/office/powerpoint/2010/main" val="1309538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6" descr="Justice ministry knew court IT systems were 'obsolete', papers reveal | Law  | The Guardian">
            <a:extLst>
              <a:ext uri="{FF2B5EF4-FFF2-40B4-BE49-F238E27FC236}">
                <a16:creationId xmlns:a16="http://schemas.microsoft.com/office/drawing/2014/main" id="{1270C2AB-3FA2-F16E-C9E0-4097F4673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462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4C8A-6D1D-8612-199C-0CDEDA75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21" y="1341014"/>
            <a:ext cx="10995957" cy="3785933"/>
          </a:xfrm>
        </p:spPr>
        <p:txBody>
          <a:bodyPr>
            <a:noAutofit/>
          </a:bodyPr>
          <a:lstStyle/>
          <a:p>
            <a:pPr marL="742950" lvl="1" indent="-285750"/>
            <a:r>
              <a:rPr lang="en-GB" sz="4400" err="1"/>
              <a:t>DuckDB</a:t>
            </a:r>
            <a:endParaRPr lang="en-GB" sz="4400"/>
          </a:p>
          <a:p>
            <a:pPr marL="742950" lvl="1" indent="-285750"/>
            <a:r>
              <a:rPr lang="en-GB" sz="4400"/>
              <a:t>Spark (Databricks and Synapse included)</a:t>
            </a:r>
          </a:p>
          <a:p>
            <a:pPr marL="742950" lvl="1" indent="-285750"/>
            <a:r>
              <a:rPr lang="en-GB" sz="4400"/>
              <a:t>Amazon Athena</a:t>
            </a:r>
          </a:p>
          <a:p>
            <a:pPr marL="742950" lvl="1" indent="-285750"/>
            <a:r>
              <a:rPr lang="en-GB" sz="4400"/>
              <a:t>SQLite</a:t>
            </a:r>
          </a:p>
          <a:p>
            <a:pPr marL="742950" lvl="1" indent="-285750"/>
            <a:r>
              <a:rPr lang="en-GB" sz="4400" err="1"/>
              <a:t>PostgreSql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206486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puzzle with a missing piece&#10;&#10;Description automatically generated">
            <a:extLst>
              <a:ext uri="{FF2B5EF4-FFF2-40B4-BE49-F238E27FC236}">
                <a16:creationId xmlns:a16="http://schemas.microsoft.com/office/drawing/2014/main" id="{94D230D8-BD7B-0B6F-62F8-BBB201CA4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CC4A-EC7A-E006-38AD-ABF56993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420" y="3799575"/>
            <a:ext cx="10515600" cy="1603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1500"/>
              <a:t>Barney = Barney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A351B-D29D-FAE4-FCA2-802E4CBF0B64}"/>
              </a:ext>
            </a:extLst>
          </p:cNvPr>
          <p:cNvSpPr txBox="1"/>
          <p:nvPr/>
        </p:nvSpPr>
        <p:spPr>
          <a:xfrm>
            <a:off x="838200" y="372067"/>
            <a:ext cx="5770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>
                <a:latin typeface="+mj-lt"/>
              </a:rPr>
              <a:t>Deterministic Matching</a:t>
            </a:r>
          </a:p>
        </p:txBody>
      </p:sp>
    </p:spTree>
    <p:extLst>
      <p:ext uri="{BB962C8B-B14F-4D97-AF65-F5344CB8AC3E}">
        <p14:creationId xmlns:p14="http://schemas.microsoft.com/office/powerpoint/2010/main" val="241271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abbit">
            <a:extLst>
              <a:ext uri="{FF2B5EF4-FFF2-40B4-BE49-F238E27FC236}">
                <a16:creationId xmlns:a16="http://schemas.microsoft.com/office/drawing/2014/main" id="{19468EB3-E24D-860A-2801-802398EF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A1A63FA-03EA-652A-B122-07A7C37EF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655398"/>
              </p:ext>
            </p:extLst>
          </p:nvPr>
        </p:nvGraphicFramePr>
        <p:xfrm>
          <a:off x="370840" y="3429000"/>
          <a:ext cx="8128000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993854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657382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567897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8025004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116592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757239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414013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16335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I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86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A6F769-A340-5C29-8F57-3EABE8851F95}"/>
              </a:ext>
            </a:extLst>
          </p:cNvPr>
          <p:cNvSpPr txBox="1"/>
          <p:nvPr/>
        </p:nvSpPr>
        <p:spPr>
          <a:xfrm>
            <a:off x="449580" y="542335"/>
            <a:ext cx="3194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>
                <a:solidFill>
                  <a:schemeClr val="bg1"/>
                </a:solidFill>
                <a:latin typeface="+mj-lt"/>
              </a:rPr>
              <a:t>Fuzzy </a:t>
            </a:r>
          </a:p>
          <a:p>
            <a:r>
              <a:rPr lang="en-GB" sz="6000" b="1">
                <a:solidFill>
                  <a:schemeClr val="bg1"/>
                </a:solidFill>
                <a:latin typeface="+mj-lt"/>
              </a:rPr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202765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phic 93" descr="Man with solid fill">
            <a:extLst>
              <a:ext uri="{FF2B5EF4-FFF2-40B4-BE49-F238E27FC236}">
                <a16:creationId xmlns:a16="http://schemas.microsoft.com/office/drawing/2014/main" id="{48118BE0-4C53-E1AF-02E6-07E7C58CC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276" y="3861929"/>
            <a:ext cx="707379" cy="707379"/>
          </a:xfrm>
          <a:prstGeom prst="rect">
            <a:avLst/>
          </a:prstGeom>
        </p:spPr>
      </p:pic>
      <p:pic>
        <p:nvPicPr>
          <p:cNvPr id="95" name="Graphic 94" descr="Woman with solid fill">
            <a:extLst>
              <a:ext uri="{FF2B5EF4-FFF2-40B4-BE49-F238E27FC236}">
                <a16:creationId xmlns:a16="http://schemas.microsoft.com/office/drawing/2014/main" id="{D74E8652-2F6C-B896-2E56-C818B2EB3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506" y="2882661"/>
            <a:ext cx="707379" cy="707379"/>
          </a:xfrm>
          <a:prstGeom prst="rect">
            <a:avLst/>
          </a:prstGeom>
        </p:spPr>
      </p:pic>
      <p:pic>
        <p:nvPicPr>
          <p:cNvPr id="96" name="Graphic 95" descr="Man with solid fill">
            <a:extLst>
              <a:ext uri="{FF2B5EF4-FFF2-40B4-BE49-F238E27FC236}">
                <a16:creationId xmlns:a16="http://schemas.microsoft.com/office/drawing/2014/main" id="{24A8F45B-C5A6-6839-47E5-6955D3BFC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692" y="3861929"/>
            <a:ext cx="707379" cy="707379"/>
          </a:xfrm>
          <a:prstGeom prst="rect">
            <a:avLst/>
          </a:prstGeom>
        </p:spPr>
      </p:pic>
      <p:pic>
        <p:nvPicPr>
          <p:cNvPr id="97" name="Graphic 96" descr="Woman with solid fill">
            <a:extLst>
              <a:ext uri="{FF2B5EF4-FFF2-40B4-BE49-F238E27FC236}">
                <a16:creationId xmlns:a16="http://schemas.microsoft.com/office/drawing/2014/main" id="{3AC3A5B2-BB62-5A0C-5CB0-A5230D1BA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9816" y="2882661"/>
            <a:ext cx="707379" cy="707379"/>
          </a:xfrm>
          <a:prstGeom prst="rect">
            <a:avLst/>
          </a:prstGeom>
        </p:spPr>
      </p:pic>
      <p:pic>
        <p:nvPicPr>
          <p:cNvPr id="98" name="Graphic 97" descr="Man with solid fill">
            <a:extLst>
              <a:ext uri="{FF2B5EF4-FFF2-40B4-BE49-F238E27FC236}">
                <a16:creationId xmlns:a16="http://schemas.microsoft.com/office/drawing/2014/main" id="{B36D293F-F801-C777-9094-2C14E85C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1108" y="3861929"/>
            <a:ext cx="707379" cy="707379"/>
          </a:xfrm>
          <a:prstGeom prst="rect">
            <a:avLst/>
          </a:prstGeom>
        </p:spPr>
      </p:pic>
      <p:pic>
        <p:nvPicPr>
          <p:cNvPr id="99" name="Graphic 98" descr="Woman with solid fill">
            <a:extLst>
              <a:ext uri="{FF2B5EF4-FFF2-40B4-BE49-F238E27FC236}">
                <a16:creationId xmlns:a16="http://schemas.microsoft.com/office/drawing/2014/main" id="{B0FE3D35-82FE-A645-BA75-7F0E47426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126" y="2882661"/>
            <a:ext cx="707379" cy="707379"/>
          </a:xfrm>
          <a:prstGeom prst="rect">
            <a:avLst/>
          </a:prstGeom>
        </p:spPr>
      </p:pic>
      <p:pic>
        <p:nvPicPr>
          <p:cNvPr id="100" name="Graphic 99" descr="Man with solid fill">
            <a:extLst>
              <a:ext uri="{FF2B5EF4-FFF2-40B4-BE49-F238E27FC236}">
                <a16:creationId xmlns:a16="http://schemas.microsoft.com/office/drawing/2014/main" id="{19861C34-121C-9BEF-6390-1C537E3EA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7524" y="3861929"/>
            <a:ext cx="707379" cy="707379"/>
          </a:xfrm>
          <a:prstGeom prst="rect">
            <a:avLst/>
          </a:prstGeom>
        </p:spPr>
      </p:pic>
      <p:pic>
        <p:nvPicPr>
          <p:cNvPr id="101" name="Graphic 100" descr="Woman with solid fill">
            <a:extLst>
              <a:ext uri="{FF2B5EF4-FFF2-40B4-BE49-F238E27FC236}">
                <a16:creationId xmlns:a16="http://schemas.microsoft.com/office/drawing/2014/main" id="{38E5705A-2E0F-6D2B-848B-D1C0868C3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4436" y="2882661"/>
            <a:ext cx="707379" cy="707379"/>
          </a:xfrm>
          <a:prstGeom prst="rect">
            <a:avLst/>
          </a:prstGeom>
        </p:spPr>
      </p:pic>
      <p:pic>
        <p:nvPicPr>
          <p:cNvPr id="102" name="Graphic 101" descr="Man with solid fill">
            <a:extLst>
              <a:ext uri="{FF2B5EF4-FFF2-40B4-BE49-F238E27FC236}">
                <a16:creationId xmlns:a16="http://schemas.microsoft.com/office/drawing/2014/main" id="{7B65A61A-4A21-A721-EBC9-CF533D0B3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940" y="3861929"/>
            <a:ext cx="707379" cy="707379"/>
          </a:xfrm>
          <a:prstGeom prst="rect">
            <a:avLst/>
          </a:prstGeom>
        </p:spPr>
      </p:pic>
      <p:pic>
        <p:nvPicPr>
          <p:cNvPr id="103" name="Graphic 102" descr="Woman with solid fill">
            <a:extLst>
              <a:ext uri="{FF2B5EF4-FFF2-40B4-BE49-F238E27FC236}">
                <a16:creationId xmlns:a16="http://schemas.microsoft.com/office/drawing/2014/main" id="{6343EDC8-0576-60A9-3BE4-AB84B3583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1746" y="2882661"/>
            <a:ext cx="707379" cy="707379"/>
          </a:xfrm>
          <a:prstGeom prst="rect">
            <a:avLst/>
          </a:prstGeom>
        </p:spPr>
      </p:pic>
      <p:pic>
        <p:nvPicPr>
          <p:cNvPr id="104" name="Graphic 103" descr="Man with solid fill">
            <a:extLst>
              <a:ext uri="{FF2B5EF4-FFF2-40B4-BE49-F238E27FC236}">
                <a16:creationId xmlns:a16="http://schemas.microsoft.com/office/drawing/2014/main" id="{4EA3E300-D95E-5CDD-63B2-7712F0279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0356" y="3861929"/>
            <a:ext cx="707379" cy="707379"/>
          </a:xfrm>
          <a:prstGeom prst="rect">
            <a:avLst/>
          </a:prstGeom>
        </p:spPr>
      </p:pic>
      <p:pic>
        <p:nvPicPr>
          <p:cNvPr id="105" name="Graphic 104" descr="Woman with solid fill">
            <a:extLst>
              <a:ext uri="{FF2B5EF4-FFF2-40B4-BE49-F238E27FC236}">
                <a16:creationId xmlns:a16="http://schemas.microsoft.com/office/drawing/2014/main" id="{444FA835-F260-DA5B-8F92-79892F60F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9056" y="2882661"/>
            <a:ext cx="707379" cy="707379"/>
          </a:xfrm>
          <a:prstGeom prst="rect">
            <a:avLst/>
          </a:prstGeom>
        </p:spPr>
      </p:pic>
      <p:pic>
        <p:nvPicPr>
          <p:cNvPr id="106" name="Graphic 105" descr="Man with solid fill">
            <a:extLst>
              <a:ext uri="{FF2B5EF4-FFF2-40B4-BE49-F238E27FC236}">
                <a16:creationId xmlns:a16="http://schemas.microsoft.com/office/drawing/2014/main" id="{D8BA1A3D-BAB0-B2D1-96C0-5810CF7E7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6772" y="3861929"/>
            <a:ext cx="707379" cy="707379"/>
          </a:xfrm>
          <a:prstGeom prst="rect">
            <a:avLst/>
          </a:prstGeom>
        </p:spPr>
      </p:pic>
      <p:pic>
        <p:nvPicPr>
          <p:cNvPr id="107" name="Graphic 106" descr="Woman with solid fill">
            <a:extLst>
              <a:ext uri="{FF2B5EF4-FFF2-40B4-BE49-F238E27FC236}">
                <a16:creationId xmlns:a16="http://schemas.microsoft.com/office/drawing/2014/main" id="{FF1098A2-F98B-5228-0949-3EC66EC29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6366" y="2882661"/>
            <a:ext cx="707379" cy="707379"/>
          </a:xfrm>
          <a:prstGeom prst="rect">
            <a:avLst/>
          </a:prstGeom>
        </p:spPr>
      </p:pic>
      <p:pic>
        <p:nvPicPr>
          <p:cNvPr id="108" name="Graphic 107" descr="Man with solid fill">
            <a:extLst>
              <a:ext uri="{FF2B5EF4-FFF2-40B4-BE49-F238E27FC236}">
                <a16:creationId xmlns:a16="http://schemas.microsoft.com/office/drawing/2014/main" id="{750A7527-F40F-A376-138F-1D80648CC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188" y="3861929"/>
            <a:ext cx="707379" cy="707379"/>
          </a:xfrm>
          <a:prstGeom prst="rect">
            <a:avLst/>
          </a:prstGeom>
        </p:spPr>
      </p:pic>
      <p:pic>
        <p:nvPicPr>
          <p:cNvPr id="109" name="Graphic 108" descr="Woman with solid fill">
            <a:extLst>
              <a:ext uri="{FF2B5EF4-FFF2-40B4-BE49-F238E27FC236}">
                <a16:creationId xmlns:a16="http://schemas.microsoft.com/office/drawing/2014/main" id="{1E8C3673-C0DB-7BB6-697B-A1101F5FC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676" y="2882661"/>
            <a:ext cx="707379" cy="707379"/>
          </a:xfrm>
          <a:prstGeom prst="rect">
            <a:avLst/>
          </a:prstGeom>
        </p:spPr>
      </p:pic>
      <p:pic>
        <p:nvPicPr>
          <p:cNvPr id="110" name="Graphic 109" descr="Man with solid fill">
            <a:extLst>
              <a:ext uri="{FF2B5EF4-FFF2-40B4-BE49-F238E27FC236}">
                <a16:creationId xmlns:a16="http://schemas.microsoft.com/office/drawing/2014/main" id="{07647196-0819-A066-2A25-887C61634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604" y="3861929"/>
            <a:ext cx="707379" cy="707379"/>
          </a:xfrm>
          <a:prstGeom prst="rect">
            <a:avLst/>
          </a:prstGeom>
        </p:spPr>
      </p:pic>
      <p:pic>
        <p:nvPicPr>
          <p:cNvPr id="111" name="Graphic 110" descr="Woman with solid fill">
            <a:extLst>
              <a:ext uri="{FF2B5EF4-FFF2-40B4-BE49-F238E27FC236}">
                <a16:creationId xmlns:a16="http://schemas.microsoft.com/office/drawing/2014/main" id="{C0C7ABF0-E78D-5BC9-76CD-880E7EB50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0986" y="2882661"/>
            <a:ext cx="707379" cy="707379"/>
          </a:xfrm>
          <a:prstGeom prst="rect">
            <a:avLst/>
          </a:prstGeom>
        </p:spPr>
      </p:pic>
      <p:pic>
        <p:nvPicPr>
          <p:cNvPr id="112" name="Graphic 111" descr="Man with solid fill">
            <a:extLst>
              <a:ext uri="{FF2B5EF4-FFF2-40B4-BE49-F238E27FC236}">
                <a16:creationId xmlns:a16="http://schemas.microsoft.com/office/drawing/2014/main" id="{A5055D9E-C1AD-7518-CC76-DC465211E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6020" y="3861929"/>
            <a:ext cx="707379" cy="707379"/>
          </a:xfrm>
          <a:prstGeom prst="rect">
            <a:avLst/>
          </a:prstGeom>
        </p:spPr>
      </p:pic>
      <p:pic>
        <p:nvPicPr>
          <p:cNvPr id="113" name="Graphic 112" descr="Woman with solid fill">
            <a:extLst>
              <a:ext uri="{FF2B5EF4-FFF2-40B4-BE49-F238E27FC236}">
                <a16:creationId xmlns:a16="http://schemas.microsoft.com/office/drawing/2014/main" id="{CBBB9408-ECD6-4C6B-96AF-A18216938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8296" y="2882661"/>
            <a:ext cx="707379" cy="707379"/>
          </a:xfrm>
          <a:prstGeom prst="rect">
            <a:avLst/>
          </a:prstGeom>
        </p:spPr>
      </p:pic>
      <p:pic>
        <p:nvPicPr>
          <p:cNvPr id="114" name="Graphic 113" descr="Man with solid fill">
            <a:extLst>
              <a:ext uri="{FF2B5EF4-FFF2-40B4-BE49-F238E27FC236}">
                <a16:creationId xmlns:a16="http://schemas.microsoft.com/office/drawing/2014/main" id="{C9B62AD4-7157-4F26-8D55-0E1BE9B2E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2436" y="3861929"/>
            <a:ext cx="707379" cy="707379"/>
          </a:xfrm>
          <a:prstGeom prst="rect">
            <a:avLst/>
          </a:prstGeom>
        </p:spPr>
      </p:pic>
      <p:pic>
        <p:nvPicPr>
          <p:cNvPr id="115" name="Graphic 114" descr="Woman with solid fill">
            <a:extLst>
              <a:ext uri="{FF2B5EF4-FFF2-40B4-BE49-F238E27FC236}">
                <a16:creationId xmlns:a16="http://schemas.microsoft.com/office/drawing/2014/main" id="{C30F4041-8A78-8D64-7840-BA916DAC7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5606" y="2882661"/>
            <a:ext cx="707379" cy="707379"/>
          </a:xfrm>
          <a:prstGeom prst="rect">
            <a:avLst/>
          </a:prstGeom>
        </p:spPr>
      </p:pic>
      <p:pic>
        <p:nvPicPr>
          <p:cNvPr id="116" name="Graphic 115" descr="Man with solid fill">
            <a:extLst>
              <a:ext uri="{FF2B5EF4-FFF2-40B4-BE49-F238E27FC236}">
                <a16:creationId xmlns:a16="http://schemas.microsoft.com/office/drawing/2014/main" id="{36ABB287-FFF5-8CCE-F805-34A1683F6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52" y="3861929"/>
            <a:ext cx="707379" cy="707379"/>
          </a:xfrm>
          <a:prstGeom prst="rect">
            <a:avLst/>
          </a:prstGeom>
        </p:spPr>
      </p:pic>
      <p:pic>
        <p:nvPicPr>
          <p:cNvPr id="117" name="Graphic 116" descr="Woman with solid fill">
            <a:extLst>
              <a:ext uri="{FF2B5EF4-FFF2-40B4-BE49-F238E27FC236}">
                <a16:creationId xmlns:a16="http://schemas.microsoft.com/office/drawing/2014/main" id="{BBCB9746-CC8B-6065-30F0-4F9933CD4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2916" y="2882661"/>
            <a:ext cx="707379" cy="707379"/>
          </a:xfrm>
          <a:prstGeom prst="rect">
            <a:avLst/>
          </a:prstGeom>
        </p:spPr>
      </p:pic>
      <p:pic>
        <p:nvPicPr>
          <p:cNvPr id="118" name="Graphic 117" descr="Man with solid fill">
            <a:extLst>
              <a:ext uri="{FF2B5EF4-FFF2-40B4-BE49-F238E27FC236}">
                <a16:creationId xmlns:a16="http://schemas.microsoft.com/office/drawing/2014/main" id="{F70B93F0-8280-89B1-3B41-8D59C7941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268" y="3861929"/>
            <a:ext cx="707379" cy="707379"/>
          </a:xfrm>
          <a:prstGeom prst="rect">
            <a:avLst/>
          </a:prstGeom>
        </p:spPr>
      </p:pic>
      <p:pic>
        <p:nvPicPr>
          <p:cNvPr id="119" name="Graphic 118" descr="Woman with solid fill">
            <a:extLst>
              <a:ext uri="{FF2B5EF4-FFF2-40B4-BE49-F238E27FC236}">
                <a16:creationId xmlns:a16="http://schemas.microsoft.com/office/drawing/2014/main" id="{EA30C5CA-6442-D174-8FE6-9FB1E0FA2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0226" y="2882661"/>
            <a:ext cx="707379" cy="707379"/>
          </a:xfrm>
          <a:prstGeom prst="rect">
            <a:avLst/>
          </a:prstGeom>
        </p:spPr>
      </p:pic>
      <p:pic>
        <p:nvPicPr>
          <p:cNvPr id="120" name="Graphic 119" descr="Man with solid fill">
            <a:extLst>
              <a:ext uri="{FF2B5EF4-FFF2-40B4-BE49-F238E27FC236}">
                <a16:creationId xmlns:a16="http://schemas.microsoft.com/office/drawing/2014/main" id="{8C1090E2-BC64-92A6-CEF0-2493BEE51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1684" y="3861929"/>
            <a:ext cx="707379" cy="707379"/>
          </a:xfrm>
          <a:prstGeom prst="rect">
            <a:avLst/>
          </a:prstGeom>
        </p:spPr>
      </p:pic>
      <p:pic>
        <p:nvPicPr>
          <p:cNvPr id="121" name="Graphic 120" descr="Woman with solid fill">
            <a:extLst>
              <a:ext uri="{FF2B5EF4-FFF2-40B4-BE49-F238E27FC236}">
                <a16:creationId xmlns:a16="http://schemas.microsoft.com/office/drawing/2014/main" id="{F4E3AFBF-C0BE-3546-187A-7444A78A7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7536" y="2882661"/>
            <a:ext cx="707379" cy="707379"/>
          </a:xfrm>
          <a:prstGeom prst="rect">
            <a:avLst/>
          </a:prstGeom>
        </p:spPr>
      </p:pic>
      <p:pic>
        <p:nvPicPr>
          <p:cNvPr id="122" name="Graphic 121" descr="Man with solid fill">
            <a:extLst>
              <a:ext uri="{FF2B5EF4-FFF2-40B4-BE49-F238E27FC236}">
                <a16:creationId xmlns:a16="http://schemas.microsoft.com/office/drawing/2014/main" id="{484BA304-80A8-AA61-1389-912616F4C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100" y="3861929"/>
            <a:ext cx="707379" cy="707379"/>
          </a:xfrm>
          <a:prstGeom prst="rect">
            <a:avLst/>
          </a:prstGeom>
        </p:spPr>
      </p:pic>
      <p:pic>
        <p:nvPicPr>
          <p:cNvPr id="123" name="Graphic 122" descr="Woman with solid fill">
            <a:extLst>
              <a:ext uri="{FF2B5EF4-FFF2-40B4-BE49-F238E27FC236}">
                <a16:creationId xmlns:a16="http://schemas.microsoft.com/office/drawing/2014/main" id="{E5E6EDE9-6318-0268-837C-FF5048E52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4846" y="2882661"/>
            <a:ext cx="707379" cy="707379"/>
          </a:xfrm>
          <a:prstGeom prst="rect">
            <a:avLst/>
          </a:prstGeom>
        </p:spPr>
      </p:pic>
      <p:pic>
        <p:nvPicPr>
          <p:cNvPr id="124" name="Graphic 123" descr="Man with solid fill">
            <a:extLst>
              <a:ext uri="{FF2B5EF4-FFF2-40B4-BE49-F238E27FC236}">
                <a16:creationId xmlns:a16="http://schemas.microsoft.com/office/drawing/2014/main" id="{E2668C4C-4670-118F-60F7-C6E1C475F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846" y="4885161"/>
            <a:ext cx="707379" cy="707379"/>
          </a:xfrm>
          <a:prstGeom prst="rect">
            <a:avLst/>
          </a:prstGeom>
        </p:spPr>
      </p:pic>
      <p:pic>
        <p:nvPicPr>
          <p:cNvPr id="125" name="Graphic 124" descr="Man with solid fill">
            <a:extLst>
              <a:ext uri="{FF2B5EF4-FFF2-40B4-BE49-F238E27FC236}">
                <a16:creationId xmlns:a16="http://schemas.microsoft.com/office/drawing/2014/main" id="{318054A3-2F60-E231-E3F1-136D79B98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262" y="4885161"/>
            <a:ext cx="707379" cy="707379"/>
          </a:xfrm>
          <a:prstGeom prst="rect">
            <a:avLst/>
          </a:prstGeom>
        </p:spPr>
      </p:pic>
      <p:pic>
        <p:nvPicPr>
          <p:cNvPr id="126" name="Graphic 125" descr="Man with solid fill">
            <a:extLst>
              <a:ext uri="{FF2B5EF4-FFF2-40B4-BE49-F238E27FC236}">
                <a16:creationId xmlns:a16="http://schemas.microsoft.com/office/drawing/2014/main" id="{429D4AEA-D624-79EE-43E9-88373BC83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678" y="4885161"/>
            <a:ext cx="707379" cy="707379"/>
          </a:xfrm>
          <a:prstGeom prst="rect">
            <a:avLst/>
          </a:prstGeom>
        </p:spPr>
      </p:pic>
      <p:pic>
        <p:nvPicPr>
          <p:cNvPr id="127" name="Graphic 126" descr="Man with solid fill">
            <a:extLst>
              <a:ext uri="{FF2B5EF4-FFF2-40B4-BE49-F238E27FC236}">
                <a16:creationId xmlns:a16="http://schemas.microsoft.com/office/drawing/2014/main" id="{379DF9DC-DE25-65AB-EA07-32A9E6BB0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6094" y="4885161"/>
            <a:ext cx="707379" cy="707379"/>
          </a:xfrm>
          <a:prstGeom prst="rect">
            <a:avLst/>
          </a:prstGeom>
        </p:spPr>
      </p:pic>
      <p:pic>
        <p:nvPicPr>
          <p:cNvPr id="128" name="Graphic 127" descr="Man with solid fill">
            <a:extLst>
              <a:ext uri="{FF2B5EF4-FFF2-40B4-BE49-F238E27FC236}">
                <a16:creationId xmlns:a16="http://schemas.microsoft.com/office/drawing/2014/main" id="{B4971653-1EA4-744B-1EBF-C39BEBC9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2510" y="4885161"/>
            <a:ext cx="707379" cy="707379"/>
          </a:xfrm>
          <a:prstGeom prst="rect">
            <a:avLst/>
          </a:prstGeom>
        </p:spPr>
      </p:pic>
      <p:pic>
        <p:nvPicPr>
          <p:cNvPr id="129" name="Graphic 128" descr="Man with solid fill">
            <a:extLst>
              <a:ext uri="{FF2B5EF4-FFF2-40B4-BE49-F238E27FC236}">
                <a16:creationId xmlns:a16="http://schemas.microsoft.com/office/drawing/2014/main" id="{425A6D6A-4B48-2E75-4CB5-19BE76D77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926" y="4885161"/>
            <a:ext cx="707379" cy="707379"/>
          </a:xfrm>
          <a:prstGeom prst="rect">
            <a:avLst/>
          </a:prstGeom>
        </p:spPr>
      </p:pic>
      <p:pic>
        <p:nvPicPr>
          <p:cNvPr id="130" name="Graphic 129" descr="Man with solid fill">
            <a:extLst>
              <a:ext uri="{FF2B5EF4-FFF2-40B4-BE49-F238E27FC236}">
                <a16:creationId xmlns:a16="http://schemas.microsoft.com/office/drawing/2014/main" id="{76F36DE8-0749-3F56-B7ED-2BE3BEBB2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5342" y="4885161"/>
            <a:ext cx="707379" cy="707379"/>
          </a:xfrm>
          <a:prstGeom prst="rect">
            <a:avLst/>
          </a:prstGeom>
        </p:spPr>
      </p:pic>
      <p:pic>
        <p:nvPicPr>
          <p:cNvPr id="131" name="Graphic 130" descr="Man with solid fill">
            <a:extLst>
              <a:ext uri="{FF2B5EF4-FFF2-40B4-BE49-F238E27FC236}">
                <a16:creationId xmlns:a16="http://schemas.microsoft.com/office/drawing/2014/main" id="{8AF6EF9A-A4B0-2CF4-246C-347B8D2B6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1758" y="4885161"/>
            <a:ext cx="707379" cy="707379"/>
          </a:xfrm>
          <a:prstGeom prst="rect">
            <a:avLst/>
          </a:prstGeom>
        </p:spPr>
      </p:pic>
      <p:pic>
        <p:nvPicPr>
          <p:cNvPr id="132" name="Graphic 131" descr="Man with solid fill">
            <a:extLst>
              <a:ext uri="{FF2B5EF4-FFF2-40B4-BE49-F238E27FC236}">
                <a16:creationId xmlns:a16="http://schemas.microsoft.com/office/drawing/2014/main" id="{C72E8552-B7A5-8067-49EC-39AEC08CE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8174" y="4885161"/>
            <a:ext cx="707379" cy="707379"/>
          </a:xfrm>
          <a:prstGeom prst="rect">
            <a:avLst/>
          </a:prstGeom>
        </p:spPr>
      </p:pic>
      <p:pic>
        <p:nvPicPr>
          <p:cNvPr id="133" name="Graphic 132" descr="Man with solid fill">
            <a:extLst>
              <a:ext uri="{FF2B5EF4-FFF2-40B4-BE49-F238E27FC236}">
                <a16:creationId xmlns:a16="http://schemas.microsoft.com/office/drawing/2014/main" id="{E925A9A2-1790-C7C4-55CC-091C7EC26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4590" y="4885161"/>
            <a:ext cx="707379" cy="707379"/>
          </a:xfrm>
          <a:prstGeom prst="rect">
            <a:avLst/>
          </a:prstGeom>
        </p:spPr>
      </p:pic>
      <p:pic>
        <p:nvPicPr>
          <p:cNvPr id="134" name="Graphic 133" descr="Man with solid fill">
            <a:extLst>
              <a:ext uri="{FF2B5EF4-FFF2-40B4-BE49-F238E27FC236}">
                <a16:creationId xmlns:a16="http://schemas.microsoft.com/office/drawing/2014/main" id="{356F318A-CA42-CABB-3A24-9522ED588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1006" y="4885161"/>
            <a:ext cx="707379" cy="707379"/>
          </a:xfrm>
          <a:prstGeom prst="rect">
            <a:avLst/>
          </a:prstGeom>
        </p:spPr>
      </p:pic>
      <p:pic>
        <p:nvPicPr>
          <p:cNvPr id="135" name="Graphic 134" descr="Man with solid fill">
            <a:extLst>
              <a:ext uri="{FF2B5EF4-FFF2-40B4-BE49-F238E27FC236}">
                <a16:creationId xmlns:a16="http://schemas.microsoft.com/office/drawing/2014/main" id="{8FF2E867-9AA0-9B61-BAF5-233DB6486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22" y="4885161"/>
            <a:ext cx="707379" cy="707379"/>
          </a:xfrm>
          <a:prstGeom prst="rect">
            <a:avLst/>
          </a:prstGeom>
        </p:spPr>
      </p:pic>
      <p:pic>
        <p:nvPicPr>
          <p:cNvPr id="136" name="Graphic 135" descr="Man with solid fill">
            <a:extLst>
              <a:ext uri="{FF2B5EF4-FFF2-40B4-BE49-F238E27FC236}">
                <a16:creationId xmlns:a16="http://schemas.microsoft.com/office/drawing/2014/main" id="{149FE462-C523-98A3-663E-A0808CD02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3838" y="4885161"/>
            <a:ext cx="707379" cy="707379"/>
          </a:xfrm>
          <a:prstGeom prst="rect">
            <a:avLst/>
          </a:prstGeom>
        </p:spPr>
      </p:pic>
      <p:pic>
        <p:nvPicPr>
          <p:cNvPr id="137" name="Graphic 136" descr="Man with solid fill">
            <a:extLst>
              <a:ext uri="{FF2B5EF4-FFF2-40B4-BE49-F238E27FC236}">
                <a16:creationId xmlns:a16="http://schemas.microsoft.com/office/drawing/2014/main" id="{8360FB25-1B0D-9C0D-93A5-B18F0407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254" y="4885161"/>
            <a:ext cx="707379" cy="707379"/>
          </a:xfrm>
          <a:prstGeom prst="rect">
            <a:avLst/>
          </a:prstGeom>
        </p:spPr>
      </p:pic>
      <p:pic>
        <p:nvPicPr>
          <p:cNvPr id="138" name="Graphic 137" descr="Man with solid fill">
            <a:extLst>
              <a:ext uri="{FF2B5EF4-FFF2-40B4-BE49-F238E27FC236}">
                <a16:creationId xmlns:a16="http://schemas.microsoft.com/office/drawing/2014/main" id="{F20956F3-AA24-EC05-9BC8-3ACE9A347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6670" y="4885161"/>
            <a:ext cx="707379" cy="707379"/>
          </a:xfrm>
          <a:prstGeom prst="rect">
            <a:avLst/>
          </a:prstGeom>
        </p:spPr>
      </p:pic>
      <p:pic>
        <p:nvPicPr>
          <p:cNvPr id="139" name="Graphic 138" descr="Man with solid fill">
            <a:extLst>
              <a:ext uri="{FF2B5EF4-FFF2-40B4-BE49-F238E27FC236}">
                <a16:creationId xmlns:a16="http://schemas.microsoft.com/office/drawing/2014/main" id="{1D197A77-DA30-3E77-9815-64AF1821B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276" y="5908393"/>
            <a:ext cx="707379" cy="707379"/>
          </a:xfrm>
          <a:prstGeom prst="rect">
            <a:avLst/>
          </a:prstGeom>
        </p:spPr>
      </p:pic>
      <p:pic>
        <p:nvPicPr>
          <p:cNvPr id="140" name="Graphic 139" descr="Man with solid fill">
            <a:extLst>
              <a:ext uri="{FF2B5EF4-FFF2-40B4-BE49-F238E27FC236}">
                <a16:creationId xmlns:a16="http://schemas.microsoft.com/office/drawing/2014/main" id="{FCAF50E3-2085-3612-AB05-7A6516E54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692" y="5908393"/>
            <a:ext cx="707379" cy="707379"/>
          </a:xfrm>
          <a:prstGeom prst="rect">
            <a:avLst/>
          </a:prstGeom>
        </p:spPr>
      </p:pic>
      <p:pic>
        <p:nvPicPr>
          <p:cNvPr id="141" name="Graphic 140" descr="Man with solid fill">
            <a:extLst>
              <a:ext uri="{FF2B5EF4-FFF2-40B4-BE49-F238E27FC236}">
                <a16:creationId xmlns:a16="http://schemas.microsoft.com/office/drawing/2014/main" id="{05C85F11-B1DB-F504-95B4-99BD01BE7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1108" y="5908393"/>
            <a:ext cx="707379" cy="707379"/>
          </a:xfrm>
          <a:prstGeom prst="rect">
            <a:avLst/>
          </a:prstGeom>
        </p:spPr>
      </p:pic>
      <p:pic>
        <p:nvPicPr>
          <p:cNvPr id="142" name="Graphic 141" descr="Man with solid fill">
            <a:extLst>
              <a:ext uri="{FF2B5EF4-FFF2-40B4-BE49-F238E27FC236}">
                <a16:creationId xmlns:a16="http://schemas.microsoft.com/office/drawing/2014/main" id="{7E620772-F6BA-D78B-4B3C-8187FFC9E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7524" y="5908393"/>
            <a:ext cx="707379" cy="707379"/>
          </a:xfrm>
          <a:prstGeom prst="rect">
            <a:avLst/>
          </a:prstGeom>
        </p:spPr>
      </p:pic>
      <p:pic>
        <p:nvPicPr>
          <p:cNvPr id="143" name="Graphic 142" descr="Man with solid fill">
            <a:extLst>
              <a:ext uri="{FF2B5EF4-FFF2-40B4-BE49-F238E27FC236}">
                <a16:creationId xmlns:a16="http://schemas.microsoft.com/office/drawing/2014/main" id="{9D0027D3-1308-94EB-48A0-414AE173B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940" y="5908393"/>
            <a:ext cx="707379" cy="707379"/>
          </a:xfrm>
          <a:prstGeom prst="rect">
            <a:avLst/>
          </a:prstGeom>
        </p:spPr>
      </p:pic>
      <p:pic>
        <p:nvPicPr>
          <p:cNvPr id="144" name="Graphic 143" descr="Man with solid fill">
            <a:extLst>
              <a:ext uri="{FF2B5EF4-FFF2-40B4-BE49-F238E27FC236}">
                <a16:creationId xmlns:a16="http://schemas.microsoft.com/office/drawing/2014/main" id="{F28C89B9-44D9-6A3D-1053-81445C2E1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0356" y="5908393"/>
            <a:ext cx="707379" cy="707379"/>
          </a:xfrm>
          <a:prstGeom prst="rect">
            <a:avLst/>
          </a:prstGeom>
        </p:spPr>
      </p:pic>
      <p:pic>
        <p:nvPicPr>
          <p:cNvPr id="145" name="Graphic 144" descr="Man with solid fill">
            <a:extLst>
              <a:ext uri="{FF2B5EF4-FFF2-40B4-BE49-F238E27FC236}">
                <a16:creationId xmlns:a16="http://schemas.microsoft.com/office/drawing/2014/main" id="{23ABD645-8889-033F-859A-26F3B2895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6772" y="5908393"/>
            <a:ext cx="707379" cy="707379"/>
          </a:xfrm>
          <a:prstGeom prst="rect">
            <a:avLst/>
          </a:prstGeom>
        </p:spPr>
      </p:pic>
      <p:pic>
        <p:nvPicPr>
          <p:cNvPr id="146" name="Graphic 145" descr="Man with solid fill">
            <a:extLst>
              <a:ext uri="{FF2B5EF4-FFF2-40B4-BE49-F238E27FC236}">
                <a16:creationId xmlns:a16="http://schemas.microsoft.com/office/drawing/2014/main" id="{E001CD9A-7CE4-0535-00F6-DBB19D07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188" y="5908393"/>
            <a:ext cx="707379" cy="707379"/>
          </a:xfrm>
          <a:prstGeom prst="rect">
            <a:avLst/>
          </a:prstGeom>
        </p:spPr>
      </p:pic>
      <p:pic>
        <p:nvPicPr>
          <p:cNvPr id="147" name="Graphic 146" descr="Man with solid fill">
            <a:extLst>
              <a:ext uri="{FF2B5EF4-FFF2-40B4-BE49-F238E27FC236}">
                <a16:creationId xmlns:a16="http://schemas.microsoft.com/office/drawing/2014/main" id="{FD88E215-5CCA-9F6A-F700-3AF977D30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604" y="5908393"/>
            <a:ext cx="707379" cy="707379"/>
          </a:xfrm>
          <a:prstGeom prst="rect">
            <a:avLst/>
          </a:prstGeom>
        </p:spPr>
      </p:pic>
      <p:pic>
        <p:nvPicPr>
          <p:cNvPr id="148" name="Graphic 147" descr="Man with solid fill">
            <a:extLst>
              <a:ext uri="{FF2B5EF4-FFF2-40B4-BE49-F238E27FC236}">
                <a16:creationId xmlns:a16="http://schemas.microsoft.com/office/drawing/2014/main" id="{2C9AAAE2-FDBA-432A-40FB-1E89D85CB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6020" y="5908393"/>
            <a:ext cx="707379" cy="707379"/>
          </a:xfrm>
          <a:prstGeom prst="rect">
            <a:avLst/>
          </a:prstGeom>
        </p:spPr>
      </p:pic>
      <p:pic>
        <p:nvPicPr>
          <p:cNvPr id="149" name="Graphic 148" descr="Man with solid fill">
            <a:extLst>
              <a:ext uri="{FF2B5EF4-FFF2-40B4-BE49-F238E27FC236}">
                <a16:creationId xmlns:a16="http://schemas.microsoft.com/office/drawing/2014/main" id="{90137DB4-C324-15FC-5863-458BA0D63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2436" y="5908393"/>
            <a:ext cx="707379" cy="707379"/>
          </a:xfrm>
          <a:prstGeom prst="rect">
            <a:avLst/>
          </a:prstGeom>
        </p:spPr>
      </p:pic>
      <p:pic>
        <p:nvPicPr>
          <p:cNvPr id="150" name="Graphic 149" descr="Man with solid fill">
            <a:extLst>
              <a:ext uri="{FF2B5EF4-FFF2-40B4-BE49-F238E27FC236}">
                <a16:creationId xmlns:a16="http://schemas.microsoft.com/office/drawing/2014/main" id="{FF764916-02CB-2F36-1962-DC3CCDB0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52" y="5908393"/>
            <a:ext cx="707379" cy="707379"/>
          </a:xfrm>
          <a:prstGeom prst="rect">
            <a:avLst/>
          </a:prstGeom>
        </p:spPr>
      </p:pic>
      <p:pic>
        <p:nvPicPr>
          <p:cNvPr id="151" name="Graphic 150" descr="Man with solid fill">
            <a:extLst>
              <a:ext uri="{FF2B5EF4-FFF2-40B4-BE49-F238E27FC236}">
                <a16:creationId xmlns:a16="http://schemas.microsoft.com/office/drawing/2014/main" id="{6B8BF2EC-D9DA-BC62-7102-8B04597B1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268" y="5908393"/>
            <a:ext cx="707379" cy="707379"/>
          </a:xfrm>
          <a:prstGeom prst="rect">
            <a:avLst/>
          </a:prstGeom>
        </p:spPr>
      </p:pic>
      <p:pic>
        <p:nvPicPr>
          <p:cNvPr id="152" name="Graphic 151" descr="Man with solid fill">
            <a:extLst>
              <a:ext uri="{FF2B5EF4-FFF2-40B4-BE49-F238E27FC236}">
                <a16:creationId xmlns:a16="http://schemas.microsoft.com/office/drawing/2014/main" id="{6E1C0982-E0AA-AA7E-C262-E23B3AB94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1684" y="5908393"/>
            <a:ext cx="707379" cy="707379"/>
          </a:xfrm>
          <a:prstGeom prst="rect">
            <a:avLst/>
          </a:prstGeom>
        </p:spPr>
      </p:pic>
      <p:pic>
        <p:nvPicPr>
          <p:cNvPr id="153" name="Graphic 152" descr="Man with solid fill">
            <a:extLst>
              <a:ext uri="{FF2B5EF4-FFF2-40B4-BE49-F238E27FC236}">
                <a16:creationId xmlns:a16="http://schemas.microsoft.com/office/drawing/2014/main" id="{48008423-2B0B-9A1C-77BE-62273B3F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100" y="5908393"/>
            <a:ext cx="707379" cy="707379"/>
          </a:xfrm>
          <a:prstGeom prst="rect">
            <a:avLst/>
          </a:prstGeom>
        </p:spPr>
      </p:pic>
      <p:pic>
        <p:nvPicPr>
          <p:cNvPr id="154" name="Graphic 153" descr="Woman with solid fill">
            <a:extLst>
              <a:ext uri="{FF2B5EF4-FFF2-40B4-BE49-F238E27FC236}">
                <a16:creationId xmlns:a16="http://schemas.microsoft.com/office/drawing/2014/main" id="{6DE994E0-E11D-7239-36E1-CC90F76AE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736" y="1881861"/>
            <a:ext cx="707379" cy="707379"/>
          </a:xfrm>
          <a:prstGeom prst="rect">
            <a:avLst/>
          </a:prstGeom>
        </p:spPr>
      </p:pic>
      <p:pic>
        <p:nvPicPr>
          <p:cNvPr id="155" name="Graphic 154" descr="Woman with solid fill">
            <a:extLst>
              <a:ext uri="{FF2B5EF4-FFF2-40B4-BE49-F238E27FC236}">
                <a16:creationId xmlns:a16="http://schemas.microsoft.com/office/drawing/2014/main" id="{BAAFD8C0-3398-2522-3767-4A40EB767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046" y="1881861"/>
            <a:ext cx="707379" cy="707379"/>
          </a:xfrm>
          <a:prstGeom prst="rect">
            <a:avLst/>
          </a:prstGeom>
        </p:spPr>
      </p:pic>
      <p:pic>
        <p:nvPicPr>
          <p:cNvPr id="156" name="Graphic 155" descr="Woman with solid fill">
            <a:extLst>
              <a:ext uri="{FF2B5EF4-FFF2-40B4-BE49-F238E27FC236}">
                <a16:creationId xmlns:a16="http://schemas.microsoft.com/office/drawing/2014/main" id="{2272BB48-747B-AD2A-2A08-2A1161A46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1356" y="1881861"/>
            <a:ext cx="707379" cy="707379"/>
          </a:xfrm>
          <a:prstGeom prst="rect">
            <a:avLst/>
          </a:prstGeom>
        </p:spPr>
      </p:pic>
      <p:pic>
        <p:nvPicPr>
          <p:cNvPr id="157" name="Graphic 156" descr="Woman with solid fill">
            <a:extLst>
              <a:ext uri="{FF2B5EF4-FFF2-40B4-BE49-F238E27FC236}">
                <a16:creationId xmlns:a16="http://schemas.microsoft.com/office/drawing/2014/main" id="{47CBC67A-4E47-9F49-8881-C942B0025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8666" y="1881861"/>
            <a:ext cx="707379" cy="707379"/>
          </a:xfrm>
          <a:prstGeom prst="rect">
            <a:avLst/>
          </a:prstGeom>
        </p:spPr>
      </p:pic>
      <p:pic>
        <p:nvPicPr>
          <p:cNvPr id="158" name="Graphic 157" descr="Woman with solid fill">
            <a:extLst>
              <a:ext uri="{FF2B5EF4-FFF2-40B4-BE49-F238E27FC236}">
                <a16:creationId xmlns:a16="http://schemas.microsoft.com/office/drawing/2014/main" id="{BFF602E1-9878-FE97-6472-370595DB5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976" y="1881861"/>
            <a:ext cx="707379" cy="707379"/>
          </a:xfrm>
          <a:prstGeom prst="rect">
            <a:avLst/>
          </a:prstGeom>
        </p:spPr>
      </p:pic>
      <p:pic>
        <p:nvPicPr>
          <p:cNvPr id="159" name="Graphic 158" descr="Woman with solid fill">
            <a:extLst>
              <a:ext uri="{FF2B5EF4-FFF2-40B4-BE49-F238E27FC236}">
                <a16:creationId xmlns:a16="http://schemas.microsoft.com/office/drawing/2014/main" id="{C1A4F088-E321-81EE-9391-16C0A38B1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3286" y="1881861"/>
            <a:ext cx="707379" cy="707379"/>
          </a:xfrm>
          <a:prstGeom prst="rect">
            <a:avLst/>
          </a:prstGeom>
        </p:spPr>
      </p:pic>
      <p:pic>
        <p:nvPicPr>
          <p:cNvPr id="160" name="Graphic 159" descr="Woman with solid fill">
            <a:extLst>
              <a:ext uri="{FF2B5EF4-FFF2-40B4-BE49-F238E27FC236}">
                <a16:creationId xmlns:a16="http://schemas.microsoft.com/office/drawing/2014/main" id="{3C2B7B0B-A859-54A5-1ECE-216E9C666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0596" y="1881861"/>
            <a:ext cx="707379" cy="707379"/>
          </a:xfrm>
          <a:prstGeom prst="rect">
            <a:avLst/>
          </a:prstGeom>
        </p:spPr>
      </p:pic>
      <p:pic>
        <p:nvPicPr>
          <p:cNvPr id="161" name="Graphic 160" descr="Woman with solid fill">
            <a:extLst>
              <a:ext uri="{FF2B5EF4-FFF2-40B4-BE49-F238E27FC236}">
                <a16:creationId xmlns:a16="http://schemas.microsoft.com/office/drawing/2014/main" id="{1ED2C2FF-933F-6ADD-99D6-47E9B0E82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7906" y="1881861"/>
            <a:ext cx="707379" cy="707379"/>
          </a:xfrm>
          <a:prstGeom prst="rect">
            <a:avLst/>
          </a:prstGeom>
        </p:spPr>
      </p:pic>
      <p:pic>
        <p:nvPicPr>
          <p:cNvPr id="162" name="Graphic 161" descr="Woman with solid fill">
            <a:extLst>
              <a:ext uri="{FF2B5EF4-FFF2-40B4-BE49-F238E27FC236}">
                <a16:creationId xmlns:a16="http://schemas.microsoft.com/office/drawing/2014/main" id="{F24045A4-44D6-FC3F-04F2-956B35B6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5216" y="1881861"/>
            <a:ext cx="707379" cy="707379"/>
          </a:xfrm>
          <a:prstGeom prst="rect">
            <a:avLst/>
          </a:prstGeom>
        </p:spPr>
      </p:pic>
      <p:pic>
        <p:nvPicPr>
          <p:cNvPr id="163" name="Graphic 162" descr="Woman with solid fill">
            <a:extLst>
              <a:ext uri="{FF2B5EF4-FFF2-40B4-BE49-F238E27FC236}">
                <a16:creationId xmlns:a16="http://schemas.microsoft.com/office/drawing/2014/main" id="{79780B09-E936-1089-1AA5-CC8DC7030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2526" y="1881861"/>
            <a:ext cx="707379" cy="707379"/>
          </a:xfrm>
          <a:prstGeom prst="rect">
            <a:avLst/>
          </a:prstGeom>
        </p:spPr>
      </p:pic>
      <p:pic>
        <p:nvPicPr>
          <p:cNvPr id="164" name="Graphic 163" descr="Woman with solid fill">
            <a:extLst>
              <a:ext uri="{FF2B5EF4-FFF2-40B4-BE49-F238E27FC236}">
                <a16:creationId xmlns:a16="http://schemas.microsoft.com/office/drawing/2014/main" id="{C6C1A411-ACB5-0169-1E15-B345E066C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9836" y="1881861"/>
            <a:ext cx="707379" cy="707379"/>
          </a:xfrm>
          <a:prstGeom prst="rect">
            <a:avLst/>
          </a:prstGeom>
        </p:spPr>
      </p:pic>
      <p:pic>
        <p:nvPicPr>
          <p:cNvPr id="165" name="Graphic 164" descr="Woman with solid fill">
            <a:extLst>
              <a:ext uri="{FF2B5EF4-FFF2-40B4-BE49-F238E27FC236}">
                <a16:creationId xmlns:a16="http://schemas.microsoft.com/office/drawing/2014/main" id="{1E6DF32C-8316-A473-83F5-7ADC8679D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146" y="1881861"/>
            <a:ext cx="707379" cy="707379"/>
          </a:xfrm>
          <a:prstGeom prst="rect">
            <a:avLst/>
          </a:prstGeom>
        </p:spPr>
      </p:pic>
      <p:pic>
        <p:nvPicPr>
          <p:cNvPr id="166" name="Graphic 165" descr="Woman with solid fill">
            <a:extLst>
              <a:ext uri="{FF2B5EF4-FFF2-40B4-BE49-F238E27FC236}">
                <a16:creationId xmlns:a16="http://schemas.microsoft.com/office/drawing/2014/main" id="{04F9C151-F225-3D9D-2E5D-CA0FB3450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456" y="1881861"/>
            <a:ext cx="707379" cy="707379"/>
          </a:xfrm>
          <a:prstGeom prst="rect">
            <a:avLst/>
          </a:prstGeom>
        </p:spPr>
      </p:pic>
      <p:pic>
        <p:nvPicPr>
          <p:cNvPr id="167" name="Graphic 166" descr="Woman with solid fill">
            <a:extLst>
              <a:ext uri="{FF2B5EF4-FFF2-40B4-BE49-F238E27FC236}">
                <a16:creationId xmlns:a16="http://schemas.microsoft.com/office/drawing/2014/main" id="{53EDB4EB-6105-D5F3-971B-2A1BFB9C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1766" y="1881861"/>
            <a:ext cx="707379" cy="707379"/>
          </a:xfrm>
          <a:prstGeom prst="rect">
            <a:avLst/>
          </a:prstGeom>
        </p:spPr>
      </p:pic>
      <p:pic>
        <p:nvPicPr>
          <p:cNvPr id="168" name="Graphic 167" descr="Woman with solid fill">
            <a:extLst>
              <a:ext uri="{FF2B5EF4-FFF2-40B4-BE49-F238E27FC236}">
                <a16:creationId xmlns:a16="http://schemas.microsoft.com/office/drawing/2014/main" id="{7B1F06F6-CE79-CAE9-49A7-69EFC40CB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9076" y="1881861"/>
            <a:ext cx="707379" cy="707379"/>
          </a:xfrm>
          <a:prstGeom prst="rect">
            <a:avLst/>
          </a:prstGeom>
        </p:spPr>
      </p:pic>
      <p:pic>
        <p:nvPicPr>
          <p:cNvPr id="169" name="Graphic 168" descr="Woman with solid fill">
            <a:extLst>
              <a:ext uri="{FF2B5EF4-FFF2-40B4-BE49-F238E27FC236}">
                <a16:creationId xmlns:a16="http://schemas.microsoft.com/office/drawing/2014/main" id="{A9D63A9F-AC3B-BB31-CECC-2302BF4AB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276" y="857729"/>
            <a:ext cx="707379" cy="707379"/>
          </a:xfrm>
          <a:prstGeom prst="rect">
            <a:avLst/>
          </a:prstGeom>
        </p:spPr>
      </p:pic>
      <p:pic>
        <p:nvPicPr>
          <p:cNvPr id="170" name="Graphic 169" descr="Woman with solid fill">
            <a:extLst>
              <a:ext uri="{FF2B5EF4-FFF2-40B4-BE49-F238E27FC236}">
                <a16:creationId xmlns:a16="http://schemas.microsoft.com/office/drawing/2014/main" id="{AB54BF1B-5BCB-AD4F-F931-B5B1243B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5586" y="857729"/>
            <a:ext cx="707379" cy="707379"/>
          </a:xfrm>
          <a:prstGeom prst="rect">
            <a:avLst/>
          </a:prstGeom>
        </p:spPr>
      </p:pic>
      <p:pic>
        <p:nvPicPr>
          <p:cNvPr id="171" name="Graphic 170" descr="Woman with solid fill">
            <a:extLst>
              <a:ext uri="{FF2B5EF4-FFF2-40B4-BE49-F238E27FC236}">
                <a16:creationId xmlns:a16="http://schemas.microsoft.com/office/drawing/2014/main" id="{0759AD6C-0F8D-ABB2-ECEA-B564DDFD9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2896" y="857729"/>
            <a:ext cx="707379" cy="707379"/>
          </a:xfrm>
          <a:prstGeom prst="rect">
            <a:avLst/>
          </a:prstGeom>
        </p:spPr>
      </p:pic>
      <p:pic>
        <p:nvPicPr>
          <p:cNvPr id="172" name="Graphic 171" descr="Woman with solid fill">
            <a:extLst>
              <a:ext uri="{FF2B5EF4-FFF2-40B4-BE49-F238E27FC236}">
                <a16:creationId xmlns:a16="http://schemas.microsoft.com/office/drawing/2014/main" id="{08CB136B-1853-549E-B3A9-A578D53F7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0206" y="857729"/>
            <a:ext cx="707379" cy="707379"/>
          </a:xfrm>
          <a:prstGeom prst="rect">
            <a:avLst/>
          </a:prstGeom>
        </p:spPr>
      </p:pic>
      <p:pic>
        <p:nvPicPr>
          <p:cNvPr id="173" name="Graphic 172" descr="Woman with solid fill">
            <a:extLst>
              <a:ext uri="{FF2B5EF4-FFF2-40B4-BE49-F238E27FC236}">
                <a16:creationId xmlns:a16="http://schemas.microsoft.com/office/drawing/2014/main" id="{25FC52D7-A172-63BB-3227-84AA4DDB3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7516" y="857729"/>
            <a:ext cx="707379" cy="707379"/>
          </a:xfrm>
          <a:prstGeom prst="rect">
            <a:avLst/>
          </a:prstGeom>
        </p:spPr>
      </p:pic>
      <p:pic>
        <p:nvPicPr>
          <p:cNvPr id="174" name="Graphic 173" descr="Woman with solid fill">
            <a:extLst>
              <a:ext uri="{FF2B5EF4-FFF2-40B4-BE49-F238E27FC236}">
                <a16:creationId xmlns:a16="http://schemas.microsoft.com/office/drawing/2014/main" id="{3DE218C5-BA44-93F1-CCA2-8EFF0B0AB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4826" y="857729"/>
            <a:ext cx="707379" cy="707379"/>
          </a:xfrm>
          <a:prstGeom prst="rect">
            <a:avLst/>
          </a:prstGeom>
        </p:spPr>
      </p:pic>
      <p:pic>
        <p:nvPicPr>
          <p:cNvPr id="175" name="Graphic 174" descr="Woman with solid fill">
            <a:extLst>
              <a:ext uri="{FF2B5EF4-FFF2-40B4-BE49-F238E27FC236}">
                <a16:creationId xmlns:a16="http://schemas.microsoft.com/office/drawing/2014/main" id="{82B39B17-70D1-1A33-CADA-A31278246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2136" y="857729"/>
            <a:ext cx="707379" cy="707379"/>
          </a:xfrm>
          <a:prstGeom prst="rect">
            <a:avLst/>
          </a:prstGeom>
        </p:spPr>
      </p:pic>
      <p:pic>
        <p:nvPicPr>
          <p:cNvPr id="176" name="Graphic 175" descr="Woman with solid fill">
            <a:extLst>
              <a:ext uri="{FF2B5EF4-FFF2-40B4-BE49-F238E27FC236}">
                <a16:creationId xmlns:a16="http://schemas.microsoft.com/office/drawing/2014/main" id="{ED316C8A-67DC-C3F5-DDE8-F3468CCD5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9446" y="857729"/>
            <a:ext cx="707379" cy="707379"/>
          </a:xfrm>
          <a:prstGeom prst="rect">
            <a:avLst/>
          </a:prstGeom>
        </p:spPr>
      </p:pic>
      <p:pic>
        <p:nvPicPr>
          <p:cNvPr id="177" name="Graphic 176" descr="Woman with solid fill">
            <a:extLst>
              <a:ext uri="{FF2B5EF4-FFF2-40B4-BE49-F238E27FC236}">
                <a16:creationId xmlns:a16="http://schemas.microsoft.com/office/drawing/2014/main" id="{836751DA-E243-3416-2321-2C5C60E53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6756" y="857729"/>
            <a:ext cx="707379" cy="707379"/>
          </a:xfrm>
          <a:prstGeom prst="rect">
            <a:avLst/>
          </a:prstGeom>
        </p:spPr>
      </p:pic>
      <p:pic>
        <p:nvPicPr>
          <p:cNvPr id="178" name="Graphic 177" descr="Woman with solid fill">
            <a:extLst>
              <a:ext uri="{FF2B5EF4-FFF2-40B4-BE49-F238E27FC236}">
                <a16:creationId xmlns:a16="http://schemas.microsoft.com/office/drawing/2014/main" id="{0DB07BF8-53D8-84B8-E89B-112853774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4066" y="857729"/>
            <a:ext cx="707379" cy="707379"/>
          </a:xfrm>
          <a:prstGeom prst="rect">
            <a:avLst/>
          </a:prstGeom>
        </p:spPr>
      </p:pic>
      <p:pic>
        <p:nvPicPr>
          <p:cNvPr id="179" name="Graphic 178" descr="Woman with solid fill">
            <a:extLst>
              <a:ext uri="{FF2B5EF4-FFF2-40B4-BE49-F238E27FC236}">
                <a16:creationId xmlns:a16="http://schemas.microsoft.com/office/drawing/2014/main" id="{9854DF6E-1C25-1DC7-F2F0-476E1C40F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1376" y="857729"/>
            <a:ext cx="707379" cy="707379"/>
          </a:xfrm>
          <a:prstGeom prst="rect">
            <a:avLst/>
          </a:prstGeom>
        </p:spPr>
      </p:pic>
      <p:pic>
        <p:nvPicPr>
          <p:cNvPr id="180" name="Graphic 179" descr="Woman with solid fill">
            <a:extLst>
              <a:ext uri="{FF2B5EF4-FFF2-40B4-BE49-F238E27FC236}">
                <a16:creationId xmlns:a16="http://schemas.microsoft.com/office/drawing/2014/main" id="{7226D45F-D6DA-D73A-1448-0B998F047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8686" y="857729"/>
            <a:ext cx="707379" cy="707379"/>
          </a:xfrm>
          <a:prstGeom prst="rect">
            <a:avLst/>
          </a:prstGeom>
        </p:spPr>
      </p:pic>
      <p:pic>
        <p:nvPicPr>
          <p:cNvPr id="181" name="Graphic 180" descr="Woman with solid fill">
            <a:extLst>
              <a:ext uri="{FF2B5EF4-FFF2-40B4-BE49-F238E27FC236}">
                <a16:creationId xmlns:a16="http://schemas.microsoft.com/office/drawing/2014/main" id="{25D85545-0EAF-59D5-D0A1-1AC189A5E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5996" y="857729"/>
            <a:ext cx="707379" cy="707379"/>
          </a:xfrm>
          <a:prstGeom prst="rect">
            <a:avLst/>
          </a:prstGeom>
        </p:spPr>
      </p:pic>
      <p:pic>
        <p:nvPicPr>
          <p:cNvPr id="182" name="Graphic 181" descr="Woman with solid fill">
            <a:extLst>
              <a:ext uri="{FF2B5EF4-FFF2-40B4-BE49-F238E27FC236}">
                <a16:creationId xmlns:a16="http://schemas.microsoft.com/office/drawing/2014/main" id="{CECD67D1-CA26-4951-1192-ADAE160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3306" y="857729"/>
            <a:ext cx="707379" cy="707379"/>
          </a:xfrm>
          <a:prstGeom prst="rect">
            <a:avLst/>
          </a:prstGeom>
        </p:spPr>
      </p:pic>
      <p:pic>
        <p:nvPicPr>
          <p:cNvPr id="183" name="Graphic 182" descr="Woman with solid fill">
            <a:extLst>
              <a:ext uri="{FF2B5EF4-FFF2-40B4-BE49-F238E27FC236}">
                <a16:creationId xmlns:a16="http://schemas.microsoft.com/office/drawing/2014/main" id="{9F0259BE-7F1D-8553-92D7-6385A4EB2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0633" y="857729"/>
            <a:ext cx="707379" cy="707379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DC688DF6-706A-6FEC-3364-F011B1E0A78F}"/>
              </a:ext>
            </a:extLst>
          </p:cNvPr>
          <p:cNvSpPr txBox="1"/>
          <p:nvPr/>
        </p:nvSpPr>
        <p:spPr>
          <a:xfrm>
            <a:off x="332161" y="88288"/>
            <a:ext cx="5520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>
                <a:latin typeface="+mj-lt"/>
              </a:rPr>
              <a:t>Probabilistic Matching</a:t>
            </a:r>
          </a:p>
        </p:txBody>
      </p:sp>
    </p:spTree>
    <p:extLst>
      <p:ext uri="{BB962C8B-B14F-4D97-AF65-F5344CB8AC3E}">
        <p14:creationId xmlns:p14="http://schemas.microsoft.com/office/powerpoint/2010/main" val="257145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C9E9AA-59C0-1AC6-B23F-50C53364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169" y="731286"/>
            <a:ext cx="2743438" cy="5395428"/>
          </a:xfrm>
          <a:prstGeom prst="rect">
            <a:avLst/>
          </a:prstGeom>
        </p:spPr>
      </p:pic>
      <p:pic>
        <p:nvPicPr>
          <p:cNvPr id="14" name="Graphic 13" descr="Woman with solid fill">
            <a:extLst>
              <a:ext uri="{FF2B5EF4-FFF2-40B4-BE49-F238E27FC236}">
                <a16:creationId xmlns:a16="http://schemas.microsoft.com/office/drawing/2014/main" id="{3C2CF745-35D2-CF93-6FD1-C5BD55DB8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171" y="1793323"/>
            <a:ext cx="1368284" cy="1368284"/>
          </a:xfrm>
          <a:prstGeom prst="rect">
            <a:avLst/>
          </a:prstGeom>
        </p:spPr>
      </p:pic>
      <p:pic>
        <p:nvPicPr>
          <p:cNvPr id="15" name="Graphic 14" descr="Woman with solid fill">
            <a:extLst>
              <a:ext uri="{FF2B5EF4-FFF2-40B4-BE49-F238E27FC236}">
                <a16:creationId xmlns:a16="http://schemas.microsoft.com/office/drawing/2014/main" id="{EE5546C9-1E38-6D17-FD2F-57261CAD1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6691" y="1793323"/>
            <a:ext cx="1368284" cy="1368284"/>
          </a:xfrm>
          <a:prstGeom prst="rect">
            <a:avLst/>
          </a:prstGeom>
        </p:spPr>
      </p:pic>
      <p:pic>
        <p:nvPicPr>
          <p:cNvPr id="16" name="Graphic 15" descr="Woman with solid fill">
            <a:extLst>
              <a:ext uri="{FF2B5EF4-FFF2-40B4-BE49-F238E27FC236}">
                <a16:creationId xmlns:a16="http://schemas.microsoft.com/office/drawing/2014/main" id="{7B2E1AD2-2CD3-928C-C26D-D9E52A52D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171" y="4634532"/>
            <a:ext cx="1368284" cy="1368284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AEFCD183-E7AA-04CB-7467-F5B09C1B6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6691" y="4634532"/>
            <a:ext cx="1368284" cy="13682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460726-CC28-5890-4B38-970108D9A9E9}"/>
              </a:ext>
            </a:extLst>
          </p:cNvPr>
          <p:cNvSpPr txBox="1"/>
          <p:nvPr/>
        </p:nvSpPr>
        <p:spPr>
          <a:xfrm>
            <a:off x="440737" y="687041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System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84CFA-B29A-88CF-B01F-F93CE51CA1C9}"/>
              </a:ext>
            </a:extLst>
          </p:cNvPr>
          <p:cNvSpPr txBox="1"/>
          <p:nvPr/>
        </p:nvSpPr>
        <p:spPr>
          <a:xfrm>
            <a:off x="3720470" y="687040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System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0213C-10D7-B84C-13AE-D61FC29F6FEA}"/>
              </a:ext>
            </a:extLst>
          </p:cNvPr>
          <p:cNvSpPr/>
          <p:nvPr/>
        </p:nvSpPr>
        <p:spPr>
          <a:xfrm>
            <a:off x="1944590" y="1547710"/>
            <a:ext cx="1633965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≠</a:t>
            </a:r>
            <a:endParaRPr lang="en-US" sz="287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932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8D2124-D313-346F-93CD-0BB42580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169" y="731286"/>
            <a:ext cx="2728196" cy="5387807"/>
          </a:xfrm>
          <a:prstGeom prst="rect">
            <a:avLst/>
          </a:prstGeom>
        </p:spPr>
      </p:pic>
      <p:pic>
        <p:nvPicPr>
          <p:cNvPr id="14" name="Graphic 13" descr="Woman with solid fill">
            <a:extLst>
              <a:ext uri="{FF2B5EF4-FFF2-40B4-BE49-F238E27FC236}">
                <a16:creationId xmlns:a16="http://schemas.microsoft.com/office/drawing/2014/main" id="{3C2CF745-35D2-CF93-6FD1-C5BD55DB8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171" y="1793323"/>
            <a:ext cx="1368284" cy="1368284"/>
          </a:xfrm>
          <a:prstGeom prst="rect">
            <a:avLst/>
          </a:prstGeom>
        </p:spPr>
      </p:pic>
      <p:pic>
        <p:nvPicPr>
          <p:cNvPr id="15" name="Graphic 14" descr="Woman with solid fill">
            <a:extLst>
              <a:ext uri="{FF2B5EF4-FFF2-40B4-BE49-F238E27FC236}">
                <a16:creationId xmlns:a16="http://schemas.microsoft.com/office/drawing/2014/main" id="{EE5546C9-1E38-6D17-FD2F-57261CAD1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6691" y="1793323"/>
            <a:ext cx="1368284" cy="1368284"/>
          </a:xfrm>
          <a:prstGeom prst="rect">
            <a:avLst/>
          </a:prstGeom>
        </p:spPr>
      </p:pic>
      <p:pic>
        <p:nvPicPr>
          <p:cNvPr id="16" name="Graphic 15" descr="Woman with solid fill">
            <a:extLst>
              <a:ext uri="{FF2B5EF4-FFF2-40B4-BE49-F238E27FC236}">
                <a16:creationId xmlns:a16="http://schemas.microsoft.com/office/drawing/2014/main" id="{7B2E1AD2-2CD3-928C-C26D-D9E52A52D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171" y="4634532"/>
            <a:ext cx="1368284" cy="1368284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AEFCD183-E7AA-04CB-7467-F5B09C1B6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6691" y="4634532"/>
            <a:ext cx="1368284" cy="13682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460726-CC28-5890-4B38-970108D9A9E9}"/>
              </a:ext>
            </a:extLst>
          </p:cNvPr>
          <p:cNvSpPr txBox="1"/>
          <p:nvPr/>
        </p:nvSpPr>
        <p:spPr>
          <a:xfrm>
            <a:off x="440737" y="687041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System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84CFA-B29A-88CF-B01F-F93CE51CA1C9}"/>
              </a:ext>
            </a:extLst>
          </p:cNvPr>
          <p:cNvSpPr txBox="1"/>
          <p:nvPr/>
        </p:nvSpPr>
        <p:spPr>
          <a:xfrm>
            <a:off x="3720470" y="687040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System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0213C-10D7-B84C-13AE-D61FC29F6FEA}"/>
              </a:ext>
            </a:extLst>
          </p:cNvPr>
          <p:cNvSpPr/>
          <p:nvPr/>
        </p:nvSpPr>
        <p:spPr>
          <a:xfrm>
            <a:off x="1944590" y="1547710"/>
            <a:ext cx="1633965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en-US" sz="287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740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30C1D6-7F60-DC26-4961-163F20055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50"/>
          <a:stretch/>
        </p:blipFill>
        <p:spPr>
          <a:xfrm>
            <a:off x="0" y="5743574"/>
            <a:ext cx="12192000" cy="1114426"/>
          </a:xfrm>
          <a:prstGeom prst="rect">
            <a:avLst/>
          </a:prstGeom>
        </p:spPr>
      </p:pic>
      <p:pic>
        <p:nvPicPr>
          <p:cNvPr id="1026" name="Picture 2" descr="Ash Ward Headshot">
            <a:extLst>
              <a:ext uri="{FF2B5EF4-FFF2-40B4-BE49-F238E27FC236}">
                <a16:creationId xmlns:a16="http://schemas.microsoft.com/office/drawing/2014/main" id="{909DAE61-392B-1BA7-4898-EA8E030C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581" y="522605"/>
            <a:ext cx="3124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ney Lawrence Headshot">
            <a:extLst>
              <a:ext uri="{FF2B5EF4-FFF2-40B4-BE49-F238E27FC236}">
                <a16:creationId xmlns:a16="http://schemas.microsoft.com/office/drawing/2014/main" id="{3493EE16-F0D5-7BBB-66FF-A0F36529D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220" y="522605"/>
            <a:ext cx="3124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F4C84BF0-0F17-E84E-270B-E3AF75F0B8EE}"/>
              </a:ext>
            </a:extLst>
          </p:cNvPr>
          <p:cNvSpPr txBox="1">
            <a:spLocks/>
          </p:cNvSpPr>
          <p:nvPr/>
        </p:nvSpPr>
        <p:spPr>
          <a:xfrm>
            <a:off x="1608456" y="4314824"/>
            <a:ext cx="2838450" cy="11144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/>
              <a:t>Ash</a:t>
            </a:r>
          </a:p>
          <a:p>
            <a:pPr marL="0" indent="0" algn="ctr">
              <a:buNone/>
            </a:pPr>
            <a:r>
              <a:rPr lang="en-GB" sz="3600"/>
              <a:t>Ward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B7CE4-B465-9676-3E8D-33D17040857D}"/>
              </a:ext>
            </a:extLst>
          </p:cNvPr>
          <p:cNvSpPr txBox="1">
            <a:spLocks/>
          </p:cNvSpPr>
          <p:nvPr/>
        </p:nvSpPr>
        <p:spPr>
          <a:xfrm>
            <a:off x="7745094" y="4314823"/>
            <a:ext cx="2838450" cy="111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/>
              <a:t>Barney Lawrence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CC35A-2771-92C4-2750-1DD05244D1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590" y="6049990"/>
            <a:ext cx="2496819" cy="5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98DF06E-2CD9-EA68-E6A4-EC9FB1B7C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0"/>
            <a:ext cx="7948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21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884D8-7D03-ECBE-29BD-856CAC400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" r="-1" b="-1"/>
          <a:stretch/>
        </p:blipFill>
        <p:spPr>
          <a:xfrm>
            <a:off x="78397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46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30D935-E36A-394C-E9F3-E98B30628674}"/>
              </a:ext>
            </a:extLst>
          </p:cNvPr>
          <p:cNvSpPr/>
          <p:nvPr/>
        </p:nvSpPr>
        <p:spPr>
          <a:xfrm>
            <a:off x="166800" y="2110061"/>
            <a:ext cx="1173931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1,000,000,000,000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44D68-3892-8B68-D154-D381F7EC7A64}"/>
              </a:ext>
            </a:extLst>
          </p:cNvPr>
          <p:cNvSpPr/>
          <p:nvPr/>
        </p:nvSpPr>
        <p:spPr>
          <a:xfrm>
            <a:off x="3471403" y="2043559"/>
            <a:ext cx="524919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1,000,000</a:t>
            </a:r>
            <a:br>
              <a: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1,000,000</a:t>
            </a:r>
          </a:p>
        </p:txBody>
      </p:sp>
    </p:spTree>
    <p:extLst>
      <p:ext uri="{BB962C8B-B14F-4D97-AF65-F5344CB8AC3E}">
        <p14:creationId xmlns:p14="http://schemas.microsoft.com/office/powerpoint/2010/main" val="75089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6DB2D-C87E-86A3-5D2D-A76788F0F8AC}"/>
              </a:ext>
            </a:extLst>
          </p:cNvPr>
          <p:cNvSpPr txBox="1"/>
          <p:nvPr/>
        </p:nvSpPr>
        <p:spPr>
          <a:xfrm>
            <a:off x="6417733" y="490537"/>
            <a:ext cx="5291663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Blocking</a:t>
            </a:r>
          </a:p>
        </p:txBody>
      </p:sp>
      <p:pic>
        <p:nvPicPr>
          <p:cNvPr id="5" name="Picture 4" descr="Close up of colorful toy blocks">
            <a:extLst>
              <a:ext uri="{FF2B5EF4-FFF2-40B4-BE49-F238E27FC236}">
                <a16:creationId xmlns:a16="http://schemas.microsoft.com/office/drawing/2014/main" id="{13DB11EC-63E5-51AD-6B08-74A7E1AC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r="27954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C70639-C0B7-8159-7A54-919802D562A3}"/>
              </a:ext>
            </a:extLst>
          </p:cNvPr>
          <p:cNvSpPr txBox="1"/>
          <p:nvPr/>
        </p:nvSpPr>
        <p:spPr>
          <a:xfrm>
            <a:off x="5965724" y="2614612"/>
            <a:ext cx="6172200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>
                <a:effectLst/>
              </a:rPr>
              <a:t>"</a:t>
            </a:r>
            <a:r>
              <a:rPr lang="en-US" sz="2400" b="0" err="1">
                <a:effectLst/>
              </a:rPr>
              <a:t>blocking_rules_to_generate_predictions</a:t>
            </a:r>
            <a:r>
              <a:rPr lang="en-US" sz="2400" b="0">
                <a:effectLst/>
              </a:rPr>
              <a:t>": [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>
                <a:effectLst/>
              </a:rPr>
              <a:t>    </a:t>
            </a:r>
            <a:r>
              <a:rPr lang="en-US" sz="2400" b="0" err="1">
                <a:effectLst/>
              </a:rPr>
              <a:t>brl.exact_match_rule</a:t>
            </a:r>
            <a:r>
              <a:rPr lang="en-US" sz="2400" b="0">
                <a:effectLst/>
              </a:rPr>
              <a:t>("</a:t>
            </a:r>
            <a:r>
              <a:rPr lang="en-US" sz="2400" b="0" err="1">
                <a:effectLst/>
              </a:rPr>
              <a:t>LastName</a:t>
            </a:r>
            <a:r>
              <a:rPr lang="en-US" sz="2400" b="0">
                <a:effectLst/>
              </a:rPr>
              <a:t>"),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>
                <a:effectLst/>
              </a:rPr>
              <a:t>    </a:t>
            </a:r>
            <a:r>
              <a:rPr lang="en-US" sz="2400" b="0" err="1">
                <a:effectLst/>
              </a:rPr>
              <a:t>brl.exact_match_rule</a:t>
            </a:r>
            <a:r>
              <a:rPr lang="en-US" sz="2400" b="0">
                <a:effectLst/>
              </a:rPr>
              <a:t>("Forename"),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>
                <a:effectLst/>
              </a:rPr>
              <a:t>    </a:t>
            </a:r>
            <a:r>
              <a:rPr lang="en-US" sz="2400" b="0" err="1">
                <a:effectLst/>
              </a:rPr>
              <a:t>brl.exact_match_rule</a:t>
            </a:r>
            <a:r>
              <a:rPr lang="en-US" sz="2400" b="0">
                <a:effectLst/>
              </a:rPr>
              <a:t>("Postcode"),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>
                <a:effectLst/>
              </a:rPr>
              <a:t>    </a:t>
            </a:r>
            <a:r>
              <a:rPr lang="en-US" sz="2400" b="0" err="1">
                <a:effectLst/>
              </a:rPr>
              <a:t>brl.exact_match_rule</a:t>
            </a:r>
            <a:r>
              <a:rPr lang="en-US" sz="2400" b="0">
                <a:effectLst/>
              </a:rPr>
              <a:t>("</a:t>
            </a:r>
            <a:r>
              <a:rPr lang="en-US" sz="2400" b="0" err="1">
                <a:effectLst/>
              </a:rPr>
              <a:t>DateOfBirth</a:t>
            </a:r>
            <a:r>
              <a:rPr lang="en-US" sz="2400" b="0">
                <a:effectLst/>
              </a:rPr>
              <a:t>")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>
                <a:effectLst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92787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6" descr="Justice ministry knew court IT systems were 'obsolete', papers reveal | Law  | The Guardian">
            <a:extLst>
              <a:ext uri="{FF2B5EF4-FFF2-40B4-BE49-F238E27FC236}">
                <a16:creationId xmlns:a16="http://schemas.microsoft.com/office/drawing/2014/main" id="{1270C2AB-3FA2-F16E-C9E0-4097F4673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462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65A659-B2A8-B600-4AC3-8EEB79F79B3A}"/>
              </a:ext>
            </a:extLst>
          </p:cNvPr>
          <p:cNvSpPr txBox="1"/>
          <p:nvPr/>
        </p:nvSpPr>
        <p:spPr>
          <a:xfrm>
            <a:off x="763051" y="279180"/>
            <a:ext cx="3771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>
                <a:latin typeface="+mj-lt"/>
              </a:rPr>
              <a:t>Splink 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4F71E3-5D02-99C1-AE00-C88841EEE587}"/>
              </a:ext>
            </a:extLst>
          </p:cNvPr>
          <p:cNvSpPr txBox="1">
            <a:spLocks/>
          </p:cNvSpPr>
          <p:nvPr/>
        </p:nvSpPr>
        <p:spPr>
          <a:xfrm>
            <a:off x="716920" y="2146836"/>
            <a:ext cx="6107579" cy="3956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GB" sz="2800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rPr>
              <a:t>Pro</a:t>
            </a:r>
          </a:p>
          <a:p>
            <a:pPr marL="742950" lvl="1" indent="-285750"/>
            <a:r>
              <a:rPr lang="en-GB">
                <a:solidFill>
                  <a:schemeClr val="tx2">
                    <a:lumMod val="10000"/>
                    <a:lumOff val="90000"/>
                  </a:schemeClr>
                </a:solidFill>
              </a:rPr>
              <a:t>Cheap</a:t>
            </a:r>
          </a:p>
          <a:p>
            <a:pPr marL="742950" lvl="1" indent="-285750"/>
            <a:r>
              <a:rPr lang="en-GB">
                <a:solidFill>
                  <a:schemeClr val="tx2">
                    <a:lumMod val="10000"/>
                    <a:lumOff val="90000"/>
                  </a:schemeClr>
                </a:solidFill>
              </a:rPr>
              <a:t>Fast </a:t>
            </a:r>
          </a:p>
          <a:p>
            <a:pPr marL="742950" lvl="1" indent="-285750"/>
            <a:r>
              <a:rPr lang="en-GB">
                <a:solidFill>
                  <a:schemeClr val="tx2">
                    <a:lumMod val="10000"/>
                    <a:lumOff val="90000"/>
                  </a:schemeClr>
                </a:solidFill>
              </a:rPr>
              <a:t>Powerful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sz="2800" b="1">
              <a:solidFill>
                <a:schemeClr val="tx2">
                  <a:lumMod val="10000"/>
                  <a:lumOff val="90000"/>
                </a:schemeClr>
              </a:solidFill>
              <a:latin typeface="+mj-lt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sz="2800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rPr>
              <a:t>Con</a:t>
            </a:r>
          </a:p>
          <a:p>
            <a:pPr lvl="1"/>
            <a:r>
              <a:rPr lang="en-GB">
                <a:solidFill>
                  <a:schemeClr val="tx2">
                    <a:lumMod val="10000"/>
                    <a:lumOff val="90000"/>
                  </a:schemeClr>
                </a:solidFill>
              </a:rPr>
              <a:t>Requires technical skill</a:t>
            </a:r>
          </a:p>
          <a:p>
            <a:pPr lvl="1"/>
            <a:r>
              <a:rPr lang="en-GB">
                <a:solidFill>
                  <a:schemeClr val="tx2">
                    <a:lumMod val="10000"/>
                    <a:lumOff val="90000"/>
                  </a:schemeClr>
                </a:solidFill>
              </a:rPr>
              <a:t>Lacks a user-friendly front end</a:t>
            </a:r>
          </a:p>
        </p:txBody>
      </p:sp>
    </p:spTree>
    <p:extLst>
      <p:ext uri="{BB962C8B-B14F-4D97-AF65-F5344CB8AC3E}">
        <p14:creationId xmlns:p14="http://schemas.microsoft.com/office/powerpoint/2010/main" val="1279763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9D4FAC-7A8A-76C1-4272-DFD512749DB7}"/>
              </a:ext>
            </a:extLst>
          </p:cNvPr>
          <p:cNvSpPr/>
          <p:nvPr/>
        </p:nvSpPr>
        <p:spPr>
          <a:xfrm>
            <a:off x="5354878" y="-98120"/>
            <a:ext cx="6837122" cy="72650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FD2F46CB-F201-AB6E-21E4-24E0EA022544}"/>
              </a:ext>
            </a:extLst>
          </p:cNvPr>
          <p:cNvSpPr/>
          <p:nvPr/>
        </p:nvSpPr>
        <p:spPr>
          <a:xfrm rot="20276201" flipH="1">
            <a:off x="3557451" y="-909444"/>
            <a:ext cx="4614260" cy="8198808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70D81-64E3-1A5A-8BF5-4E98CA4826B9}"/>
              </a:ext>
            </a:extLst>
          </p:cNvPr>
          <p:cNvSpPr/>
          <p:nvPr/>
        </p:nvSpPr>
        <p:spPr>
          <a:xfrm>
            <a:off x="-87682" y="-98120"/>
            <a:ext cx="5531834" cy="7265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B4651-0814-B5CA-FF0E-DE679046F782}"/>
              </a:ext>
            </a:extLst>
          </p:cNvPr>
          <p:cNvSpPr/>
          <p:nvPr/>
        </p:nvSpPr>
        <p:spPr>
          <a:xfrm>
            <a:off x="7087814" y="359825"/>
            <a:ext cx="490961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>
                <a:ln w="12700">
                  <a:solidFill>
                    <a:srgbClr val="156082"/>
                  </a:solidFill>
                  <a:prstDash val="solid"/>
                </a:ln>
                <a:pattFill prst="pct50">
                  <a:fgClr>
                    <a:srgbClr val="156082"/>
                  </a:fgClr>
                  <a:bgClr>
                    <a:srgbClr val="156082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56082"/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MDM</a:t>
            </a:r>
          </a:p>
        </p:txBody>
      </p:sp>
      <p:pic>
        <p:nvPicPr>
          <p:cNvPr id="9" name="Picture 4" descr="Splink: data linkage at scale. (Splink logo).">
            <a:extLst>
              <a:ext uri="{FF2B5EF4-FFF2-40B4-BE49-F238E27FC236}">
                <a16:creationId xmlns:a16="http://schemas.microsoft.com/office/drawing/2014/main" id="{FAD8C022-9D80-2469-DED1-5B7F5BD5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1" y="359825"/>
            <a:ext cx="3920088" cy="156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B66DE4D-7DF4-FD8D-42E1-8A5E5A454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4072" y="2146837"/>
            <a:ext cx="5074069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/>
              <a:t>Pro</a:t>
            </a:r>
          </a:p>
          <a:p>
            <a:pPr lvl="1"/>
            <a:r>
              <a:rPr lang="en-GB"/>
              <a:t>Supports all MDM activities (matching, transform, QA, etc.)</a:t>
            </a:r>
          </a:p>
          <a:p>
            <a:pPr lvl="1"/>
            <a:r>
              <a:rPr lang="en-GB"/>
              <a:t>Non-technical GUI</a:t>
            </a:r>
          </a:p>
          <a:p>
            <a:pPr marL="457200" lvl="1" indent="0">
              <a:buNone/>
            </a:pPr>
            <a:endParaRPr lang="en-GB"/>
          </a:p>
          <a:p>
            <a:pPr marL="0" indent="0">
              <a:buNone/>
            </a:pPr>
            <a:r>
              <a:rPr lang="en-GB" b="1">
                <a:latin typeface="+mj-lt"/>
              </a:rPr>
              <a:t>Con</a:t>
            </a:r>
          </a:p>
          <a:p>
            <a:pPr lvl="1"/>
            <a:r>
              <a:rPr lang="en-GB"/>
              <a:t>Data matching has limited flexibility (usually: match rules with fuzzy matching)</a:t>
            </a:r>
          </a:p>
          <a:p>
            <a:pPr lvl="1"/>
            <a:r>
              <a:rPr lang="en-GB"/>
              <a:t>Expensive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D2229-6DE7-6C93-3455-CD852940D228}"/>
              </a:ext>
            </a:extLst>
          </p:cNvPr>
          <p:cNvSpPr txBox="1">
            <a:spLocks/>
          </p:cNvSpPr>
          <p:nvPr/>
        </p:nvSpPr>
        <p:spPr>
          <a:xfrm>
            <a:off x="716920" y="2146836"/>
            <a:ext cx="6107579" cy="3956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GB" sz="2800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rPr>
              <a:t>Pro</a:t>
            </a:r>
          </a:p>
          <a:p>
            <a:pPr marL="742950" lvl="1" indent="-285750"/>
            <a:r>
              <a:rPr lang="en-GB">
                <a:solidFill>
                  <a:schemeClr val="tx2">
                    <a:lumMod val="10000"/>
                    <a:lumOff val="90000"/>
                  </a:schemeClr>
                </a:solidFill>
              </a:rPr>
              <a:t>Cheap</a:t>
            </a:r>
          </a:p>
          <a:p>
            <a:pPr marL="742950" lvl="1" indent="-285750"/>
            <a:r>
              <a:rPr lang="en-GB">
                <a:solidFill>
                  <a:schemeClr val="tx2">
                    <a:lumMod val="10000"/>
                    <a:lumOff val="90000"/>
                  </a:schemeClr>
                </a:solidFill>
              </a:rPr>
              <a:t>Fast </a:t>
            </a:r>
          </a:p>
          <a:p>
            <a:pPr marL="742950" lvl="1" indent="-285750"/>
            <a:r>
              <a:rPr lang="en-GB">
                <a:solidFill>
                  <a:schemeClr val="tx2">
                    <a:lumMod val="10000"/>
                    <a:lumOff val="90000"/>
                  </a:schemeClr>
                </a:solidFill>
              </a:rPr>
              <a:t>Powerful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sz="2800" b="1">
              <a:solidFill>
                <a:schemeClr val="tx2">
                  <a:lumMod val="10000"/>
                  <a:lumOff val="90000"/>
                </a:schemeClr>
              </a:solidFill>
              <a:latin typeface="+mj-lt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sz="2800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rPr>
              <a:t>Con</a:t>
            </a:r>
          </a:p>
          <a:p>
            <a:pPr lvl="1"/>
            <a:r>
              <a:rPr lang="en-GB">
                <a:solidFill>
                  <a:schemeClr val="tx2">
                    <a:lumMod val="10000"/>
                    <a:lumOff val="90000"/>
                  </a:schemeClr>
                </a:solidFill>
              </a:rPr>
              <a:t>Requires technical skill</a:t>
            </a:r>
          </a:p>
          <a:p>
            <a:pPr lvl="1"/>
            <a:r>
              <a:rPr lang="en-GB">
                <a:solidFill>
                  <a:schemeClr val="tx2">
                    <a:lumMod val="10000"/>
                    <a:lumOff val="90000"/>
                  </a:schemeClr>
                </a:solidFill>
              </a:rPr>
              <a:t>Lacks a user-friendly front end</a:t>
            </a:r>
          </a:p>
        </p:txBody>
      </p:sp>
    </p:spTree>
    <p:extLst>
      <p:ext uri="{BB962C8B-B14F-4D97-AF65-F5344CB8AC3E}">
        <p14:creationId xmlns:p14="http://schemas.microsoft.com/office/powerpoint/2010/main" val="5049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ic Handshake | Know Your Meme">
            <a:extLst>
              <a:ext uri="{FF2B5EF4-FFF2-40B4-BE49-F238E27FC236}">
                <a16:creationId xmlns:a16="http://schemas.microsoft.com/office/drawing/2014/main" id="{92F9E939-9CED-C740-EC52-515B9A05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"/>
            <a:ext cx="12195012" cy="68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link: data linkage at scale. (Splink logo).">
            <a:extLst>
              <a:ext uri="{FF2B5EF4-FFF2-40B4-BE49-F238E27FC236}">
                <a16:creationId xmlns:a16="http://schemas.microsoft.com/office/drawing/2014/main" id="{738F5136-CE59-C6B5-258D-0B9CC65FD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229">
            <a:off x="-425581" y="3792028"/>
            <a:ext cx="5490380" cy="21961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7037E2-7E39-503B-A3CF-E3C9F5F361EF}"/>
              </a:ext>
            </a:extLst>
          </p:cNvPr>
          <p:cNvSpPr/>
          <p:nvPr/>
        </p:nvSpPr>
        <p:spPr>
          <a:xfrm rot="19723066">
            <a:off x="6074354" y="3663779"/>
            <a:ext cx="490961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>
                <a:ln w="12700">
                  <a:solidFill>
                    <a:srgbClr val="156082"/>
                  </a:solidFill>
                  <a:prstDash val="solid"/>
                </a:ln>
                <a:pattFill prst="pct50">
                  <a:fgClr>
                    <a:srgbClr val="156082"/>
                  </a:fgClr>
                  <a:bgClr>
                    <a:srgbClr val="156082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56082"/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MDM</a:t>
            </a:r>
          </a:p>
        </p:txBody>
      </p:sp>
    </p:spTree>
    <p:extLst>
      <p:ext uri="{BB962C8B-B14F-4D97-AF65-F5344CB8AC3E}">
        <p14:creationId xmlns:p14="http://schemas.microsoft.com/office/powerpoint/2010/main" val="2789202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30C1D6-7F60-DC26-4961-163F20055D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50"/>
          <a:stretch/>
        </p:blipFill>
        <p:spPr>
          <a:xfrm>
            <a:off x="0" y="5743574"/>
            <a:ext cx="12192000" cy="1114426"/>
          </a:xfrm>
          <a:prstGeom prst="rect">
            <a:avLst/>
          </a:prstGeom>
        </p:spPr>
      </p:pic>
      <p:pic>
        <p:nvPicPr>
          <p:cNvPr id="1026" name="Picture 2" descr="Ash Ward Headshot">
            <a:extLst>
              <a:ext uri="{FF2B5EF4-FFF2-40B4-BE49-F238E27FC236}">
                <a16:creationId xmlns:a16="http://schemas.microsoft.com/office/drawing/2014/main" id="{909DAE61-392B-1BA7-4898-EA8E030C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11" y="4048181"/>
            <a:ext cx="125617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ney Lawrence Headshot">
            <a:extLst>
              <a:ext uri="{FF2B5EF4-FFF2-40B4-BE49-F238E27FC236}">
                <a16:creationId xmlns:a16="http://schemas.microsoft.com/office/drawing/2014/main" id="{3493EE16-F0D5-7BBB-66FF-A0F36529D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03" y="4048181"/>
            <a:ext cx="125617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F4C84BF0-0F17-E84E-270B-E3AF75F0B8EE}"/>
              </a:ext>
            </a:extLst>
          </p:cNvPr>
          <p:cNvSpPr txBox="1">
            <a:spLocks/>
          </p:cNvSpPr>
          <p:nvPr/>
        </p:nvSpPr>
        <p:spPr>
          <a:xfrm>
            <a:off x="2578853" y="4475541"/>
            <a:ext cx="1029623" cy="84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/>
              <a:t>Ash Ward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B7CE4-B465-9676-3E8D-33D17040857D}"/>
              </a:ext>
            </a:extLst>
          </p:cNvPr>
          <p:cNvSpPr txBox="1">
            <a:spLocks/>
          </p:cNvSpPr>
          <p:nvPr/>
        </p:nvSpPr>
        <p:spPr>
          <a:xfrm>
            <a:off x="6343280" y="4445333"/>
            <a:ext cx="1347971" cy="111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/>
              <a:t>Barney Lawrence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CC35A-2771-92C4-2750-1DD05244D1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590" y="6049990"/>
            <a:ext cx="2496819" cy="501594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E3E5979-2174-86BE-D001-F1F914B6D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35" y="557057"/>
            <a:ext cx="3918484" cy="391848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4AEE85B-C2B6-3FD0-A311-50B0693779BA}"/>
              </a:ext>
            </a:extLst>
          </p:cNvPr>
          <p:cNvSpPr txBox="1">
            <a:spLocks/>
          </p:cNvSpPr>
          <p:nvPr/>
        </p:nvSpPr>
        <p:spPr>
          <a:xfrm>
            <a:off x="8363352" y="4490684"/>
            <a:ext cx="2838450" cy="111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/>
              <a:t>Feedback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DDCEC63-C727-5AC3-9DB8-E2E480BBF18D}"/>
              </a:ext>
            </a:extLst>
          </p:cNvPr>
          <p:cNvSpPr txBox="1">
            <a:spLocks/>
          </p:cNvSpPr>
          <p:nvPr/>
        </p:nvSpPr>
        <p:spPr>
          <a:xfrm>
            <a:off x="1327411" y="1630150"/>
            <a:ext cx="5381397" cy="1179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60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4716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9D4FAC-7A8A-76C1-4272-DFD512749DB7}"/>
              </a:ext>
            </a:extLst>
          </p:cNvPr>
          <p:cNvSpPr/>
          <p:nvPr/>
        </p:nvSpPr>
        <p:spPr>
          <a:xfrm>
            <a:off x="8773439" y="-203548"/>
            <a:ext cx="6837122" cy="72650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FD2F46CB-F201-AB6E-21E4-24E0EA022544}"/>
              </a:ext>
            </a:extLst>
          </p:cNvPr>
          <p:cNvSpPr/>
          <p:nvPr/>
        </p:nvSpPr>
        <p:spPr>
          <a:xfrm rot="20276201" flipH="1">
            <a:off x="6815063" y="-863725"/>
            <a:ext cx="4614260" cy="8198808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70D81-64E3-1A5A-8BF5-4E98CA4826B9}"/>
              </a:ext>
            </a:extLst>
          </p:cNvPr>
          <p:cNvSpPr/>
          <p:nvPr/>
        </p:nvSpPr>
        <p:spPr>
          <a:xfrm>
            <a:off x="0" y="0"/>
            <a:ext cx="8919262" cy="7265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752C-F2E2-B71A-3A65-FA46D738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597025"/>
            <a:ext cx="10873740" cy="4613275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tx2">
                    <a:lumMod val="10000"/>
                    <a:lumOff val="90000"/>
                  </a:schemeClr>
                </a:solidFill>
              </a:rPr>
              <a:t>The scene is set</a:t>
            </a:r>
          </a:p>
          <a:p>
            <a:r>
              <a:rPr lang="en-GB" sz="4400">
                <a:solidFill>
                  <a:schemeClr val="tx2">
                    <a:lumMod val="10000"/>
                    <a:lumOff val="90000"/>
                  </a:schemeClr>
                </a:solidFill>
              </a:rPr>
              <a:t>Enter the reigning heavyweight champ</a:t>
            </a:r>
          </a:p>
          <a:p>
            <a:r>
              <a:rPr lang="en-GB" sz="4400">
                <a:solidFill>
                  <a:schemeClr val="tx2">
                    <a:lumMod val="10000"/>
                    <a:lumOff val="90000"/>
                  </a:schemeClr>
                </a:solidFill>
              </a:rPr>
              <a:t>Introducing plucky young contender</a:t>
            </a:r>
          </a:p>
          <a:p>
            <a:r>
              <a:rPr lang="en-GB" sz="4400">
                <a:solidFill>
                  <a:schemeClr val="tx2">
                    <a:lumMod val="10000"/>
                    <a:lumOff val="90000"/>
                  </a:schemeClr>
                </a:solidFill>
              </a:rPr>
              <a:t>Conflict ensues</a:t>
            </a:r>
          </a:p>
          <a:p>
            <a:r>
              <a:rPr lang="en-GB" sz="4400">
                <a:solidFill>
                  <a:schemeClr val="tx2">
                    <a:lumMod val="10000"/>
                    <a:lumOff val="90000"/>
                  </a:schemeClr>
                </a:solidFill>
              </a:rPr>
              <a:t>A grudging respect forms</a:t>
            </a:r>
          </a:p>
          <a:p>
            <a:r>
              <a:rPr lang="en-GB" sz="4400">
                <a:solidFill>
                  <a:schemeClr val="tx2">
                    <a:lumMod val="10000"/>
                    <a:lumOff val="90000"/>
                  </a:schemeClr>
                </a:solidFill>
              </a:rPr>
              <a:t>The inevitable final act team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DA9D0-3D1E-68C8-9897-E18431B44532}"/>
              </a:ext>
            </a:extLst>
          </p:cNvPr>
          <p:cNvSpPr txBox="1"/>
          <p:nvPr/>
        </p:nvSpPr>
        <p:spPr>
          <a:xfrm>
            <a:off x="281940" y="219745"/>
            <a:ext cx="5402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>
                <a:solidFill>
                  <a:schemeClr val="tx2">
                    <a:lumMod val="10000"/>
                    <a:lumOff val="90000"/>
                  </a:schemeClr>
                </a:solidFill>
              </a:rPr>
              <a:t>Plot Synopsis</a:t>
            </a:r>
          </a:p>
        </p:txBody>
      </p:sp>
    </p:spTree>
    <p:extLst>
      <p:ext uri="{BB962C8B-B14F-4D97-AF65-F5344CB8AC3E}">
        <p14:creationId xmlns:p14="http://schemas.microsoft.com/office/powerpoint/2010/main" val="13330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F8C2BB-31BE-367F-8687-F83D79F4292B}"/>
              </a:ext>
            </a:extLst>
          </p:cNvPr>
          <p:cNvSpPr txBox="1"/>
          <p:nvPr/>
        </p:nvSpPr>
        <p:spPr>
          <a:xfrm>
            <a:off x="434340" y="441960"/>
            <a:ext cx="4956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>
                <a:latin typeface="+mj-lt"/>
              </a:rPr>
              <a:t>What is Record Linkage?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D8D715-47B0-9DAB-7C67-D5B68313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86" y="2285416"/>
            <a:ext cx="5470101" cy="3922379"/>
          </a:xfrm>
        </p:spPr>
        <p:txBody>
          <a:bodyPr>
            <a:normAutofit/>
          </a:bodyPr>
          <a:lstStyle/>
          <a:p>
            <a:r>
              <a:rPr lang="en-US" sz="2400">
                <a:latin typeface="Open Sans"/>
                <a:ea typeface="Open Sans"/>
                <a:cs typeface="Open Sans"/>
              </a:rPr>
              <a:t>Joining unrelated datasets.</a:t>
            </a:r>
            <a:endParaRPr lang="en-US" sz="2000">
              <a:latin typeface="Open Sans"/>
              <a:ea typeface="Open Sans"/>
              <a:cs typeface="Open Sans"/>
            </a:endParaRPr>
          </a:p>
          <a:p>
            <a:r>
              <a:rPr lang="en-US" sz="2400">
                <a:latin typeface="Open Sans"/>
                <a:ea typeface="Open Sans"/>
                <a:cs typeface="Open Sans"/>
              </a:rPr>
              <a:t>A problem where there isn’t a common ID between data sources.</a:t>
            </a:r>
          </a:p>
          <a:p>
            <a:r>
              <a:rPr lang="en-US" sz="2400">
                <a:latin typeface="Open Sans"/>
                <a:ea typeface="Open Sans"/>
                <a:cs typeface="Open Sans"/>
              </a:rPr>
              <a:t>Reporting on:</a:t>
            </a:r>
          </a:p>
          <a:p>
            <a:pPr lvl="1"/>
            <a:r>
              <a:rPr lang="en-US" sz="2000">
                <a:latin typeface="Open Sans"/>
                <a:ea typeface="Open Sans"/>
                <a:cs typeface="Open Sans"/>
              </a:rPr>
              <a:t>‘single view of the customer’</a:t>
            </a:r>
          </a:p>
          <a:p>
            <a:pPr lvl="1"/>
            <a:r>
              <a:rPr lang="en-US" sz="2000">
                <a:latin typeface="Open Sans"/>
                <a:ea typeface="Open Sans"/>
                <a:cs typeface="Open Sans"/>
              </a:rPr>
              <a:t>‘single view of the citizen’</a:t>
            </a:r>
          </a:p>
          <a:p>
            <a:pPr lvl="1"/>
            <a:r>
              <a:rPr lang="en-US" sz="2000">
                <a:latin typeface="Open Sans"/>
                <a:ea typeface="Open Sans"/>
                <a:cs typeface="Open Sans"/>
              </a:rPr>
              <a:t>‘single view of the child’</a:t>
            </a:r>
            <a:br>
              <a:rPr lang="en-US" sz="2000">
                <a:latin typeface="Open Sans"/>
                <a:ea typeface="Open Sans"/>
                <a:cs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</a:rPr>
              <a:t>…across multiple data sources.</a:t>
            </a:r>
          </a:p>
          <a:p>
            <a:r>
              <a:rPr lang="en-US" sz="2400">
                <a:latin typeface="Open Sans"/>
                <a:ea typeface="Open Sans"/>
                <a:cs typeface="Open Sans"/>
              </a:rPr>
              <a:t>Creation of the ‘Golden Record’.</a:t>
            </a:r>
            <a:endParaRPr lang="en-GB" sz="2400"/>
          </a:p>
        </p:txBody>
      </p:sp>
      <p:pic>
        <p:nvPicPr>
          <p:cNvPr id="7" name="Picture 6" descr="A screenshot of a black background with blue icons">
            <a:extLst>
              <a:ext uri="{FF2B5EF4-FFF2-40B4-BE49-F238E27FC236}">
                <a16:creationId xmlns:a16="http://schemas.microsoft.com/office/drawing/2014/main" id="{36072ABD-B0C5-878B-5C94-C85EFBBE3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2" t="68140"/>
          <a:stretch/>
        </p:blipFill>
        <p:spPr>
          <a:xfrm>
            <a:off x="7376357" y="5001204"/>
            <a:ext cx="3018964" cy="1392657"/>
          </a:xfrm>
          <a:prstGeom prst="rect">
            <a:avLst/>
          </a:prstGeom>
        </p:spPr>
      </p:pic>
      <p:pic>
        <p:nvPicPr>
          <p:cNvPr id="9" name="Picture 8" descr="A screenshot of a black background with blue icons&#10;&#10;Description automatically generated">
            <a:extLst>
              <a:ext uri="{FF2B5EF4-FFF2-40B4-BE49-F238E27FC236}">
                <a16:creationId xmlns:a16="http://schemas.microsoft.com/office/drawing/2014/main" id="{94DD6F70-C934-2C50-5A90-F81F80E5E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40" r="56749"/>
          <a:stretch/>
        </p:blipFill>
        <p:spPr>
          <a:xfrm>
            <a:off x="7450508" y="1981645"/>
            <a:ext cx="3583468" cy="1392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75D03E-8E74-544B-6FFB-4D989C1A2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0" t="53092" r="18447" b="29959"/>
          <a:stretch/>
        </p:blipFill>
        <p:spPr>
          <a:xfrm>
            <a:off x="7448689" y="4260339"/>
            <a:ext cx="2663107" cy="740865"/>
          </a:xfrm>
          <a:prstGeom prst="rect">
            <a:avLst/>
          </a:prstGeom>
        </p:spPr>
      </p:pic>
      <p:pic>
        <p:nvPicPr>
          <p:cNvPr id="13" name="Picture 12" descr="A screenshot of a black background with blue icons&#10;&#10;Description automatically generated">
            <a:extLst>
              <a:ext uri="{FF2B5EF4-FFF2-40B4-BE49-F238E27FC236}">
                <a16:creationId xmlns:a16="http://schemas.microsoft.com/office/drawing/2014/main" id="{4AF9B9B5-C57F-A301-3F3A-CCF27BAF9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54619" r="64527" b="31028"/>
          <a:stretch/>
        </p:blipFill>
        <p:spPr>
          <a:xfrm>
            <a:off x="7522840" y="1297513"/>
            <a:ext cx="2489571" cy="627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7E745C-8E49-D848-F3DD-A84FD3998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654" r="69281" b="87066"/>
          <a:stretch/>
        </p:blipFill>
        <p:spPr>
          <a:xfrm>
            <a:off x="7522840" y="683458"/>
            <a:ext cx="1715334" cy="5368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71A213-4EA2-C6FB-EC91-B3E740E25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3" t="2093" r="23926" b="87829"/>
          <a:stretch/>
        </p:blipFill>
        <p:spPr>
          <a:xfrm>
            <a:off x="7566953" y="3806093"/>
            <a:ext cx="1681963" cy="4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7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965A6A-BA96-941E-CC8B-46BC87222E49}"/>
              </a:ext>
            </a:extLst>
          </p:cNvPr>
          <p:cNvSpPr/>
          <p:nvPr/>
        </p:nvSpPr>
        <p:spPr>
          <a:xfrm>
            <a:off x="2225040" y="1585574"/>
            <a:ext cx="7914639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MDM</a:t>
            </a:r>
          </a:p>
        </p:txBody>
      </p:sp>
    </p:spTree>
    <p:extLst>
      <p:ext uri="{BB962C8B-B14F-4D97-AF65-F5344CB8AC3E}">
        <p14:creationId xmlns:p14="http://schemas.microsoft.com/office/powerpoint/2010/main" val="73336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01117E-6B98-D611-C2F4-A6F139D70F39}"/>
              </a:ext>
            </a:extLst>
          </p:cNvPr>
          <p:cNvSpPr/>
          <p:nvPr/>
        </p:nvSpPr>
        <p:spPr>
          <a:xfrm>
            <a:off x="0" y="0"/>
            <a:ext cx="6619875" cy="1617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B068A-BD91-D62F-9CDC-1C98D25AC7AF}"/>
              </a:ext>
            </a:extLst>
          </p:cNvPr>
          <p:cNvSpPr/>
          <p:nvPr/>
        </p:nvSpPr>
        <p:spPr>
          <a:xfrm>
            <a:off x="7424596" y="776429"/>
            <a:ext cx="3929204" cy="25280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62F87-4558-37AD-BA4E-67F38B07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MDM?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8B0F-319B-22DA-C69C-B841D519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49" y="2376726"/>
            <a:ext cx="6503533" cy="4220693"/>
          </a:xfrm>
        </p:spPr>
        <p:txBody>
          <a:bodyPr>
            <a:normAutofit/>
          </a:bodyPr>
          <a:lstStyle/>
          <a:p>
            <a:r>
              <a:rPr lang="en-US" sz="2400">
                <a:latin typeface="Open Sans"/>
                <a:ea typeface="Open Sans"/>
                <a:cs typeface="Open Sans"/>
              </a:rPr>
              <a:t>Master Data is data held by a business about its </a:t>
            </a:r>
            <a:r>
              <a:rPr lang="en-US" sz="2400" b="1">
                <a:latin typeface="Open Sans"/>
                <a:ea typeface="Open Sans"/>
                <a:cs typeface="Open Sans"/>
              </a:rPr>
              <a:t>critical business entities</a:t>
            </a:r>
            <a:r>
              <a:rPr lang="en-US" sz="2400">
                <a:latin typeface="Open Sans"/>
                <a:ea typeface="Open Sans"/>
                <a:cs typeface="Open Sans"/>
              </a:rPr>
              <a:t>, e.g., customers, products, suppliers.</a:t>
            </a:r>
          </a:p>
          <a:p>
            <a:r>
              <a:rPr lang="en-US" sz="2400">
                <a:latin typeface="Open Sans"/>
                <a:ea typeface="Open Sans"/>
                <a:cs typeface="Open Sans"/>
              </a:rPr>
              <a:t>Master Data Management (MDM) is the process of creating </a:t>
            </a:r>
            <a:r>
              <a:rPr lang="en-US" sz="2400" b="1">
                <a:latin typeface="Open Sans"/>
                <a:ea typeface="Open Sans"/>
                <a:cs typeface="Open Sans"/>
              </a:rPr>
              <a:t>high-quality master data.</a:t>
            </a:r>
            <a:endParaRPr lang="en-US" sz="2400">
              <a:latin typeface="Open Sans"/>
              <a:ea typeface="Open Sans"/>
              <a:cs typeface="Open Sans"/>
            </a:endParaRPr>
          </a:p>
          <a:p>
            <a:r>
              <a:rPr lang="en-US" sz="2400">
                <a:latin typeface="Open Sans"/>
                <a:ea typeface="Open Sans"/>
                <a:cs typeface="Open Sans"/>
              </a:rPr>
              <a:t>It serves as a </a:t>
            </a:r>
            <a:r>
              <a:rPr lang="en-US" sz="2400" b="1">
                <a:latin typeface="Open Sans"/>
                <a:ea typeface="Open Sans"/>
                <a:cs typeface="Open Sans"/>
              </a:rPr>
              <a:t>trusted view of business entities </a:t>
            </a:r>
            <a:r>
              <a:rPr lang="en-US" sz="2400">
                <a:latin typeface="Open Sans"/>
                <a:ea typeface="Open Sans"/>
                <a:cs typeface="Open Sans"/>
              </a:rPr>
              <a:t>that can be shared, promoting accurate reporting and analysis.</a:t>
            </a:r>
            <a:endParaRPr lang="en-US" sz="2400"/>
          </a:p>
          <a:p>
            <a:endParaRPr lang="en-GB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36646D-6842-FD4A-16D9-7C7745582518}"/>
              </a:ext>
            </a:extLst>
          </p:cNvPr>
          <p:cNvSpPr/>
          <p:nvPr/>
        </p:nvSpPr>
        <p:spPr>
          <a:xfrm>
            <a:off x="7758441" y="1080066"/>
            <a:ext cx="2000817" cy="468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CustomerName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DF4E1-6924-5AF9-A15C-31E6DA2B3CEE}"/>
              </a:ext>
            </a:extLst>
          </p:cNvPr>
          <p:cNvSpPr/>
          <p:nvPr/>
        </p:nvSpPr>
        <p:spPr>
          <a:xfrm>
            <a:off x="9620439" y="1803712"/>
            <a:ext cx="1398383" cy="468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customer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BB2F9-5678-DFE3-69ED-4CE4E041DF27}"/>
              </a:ext>
            </a:extLst>
          </p:cNvPr>
          <p:cNvSpPr/>
          <p:nvPr/>
        </p:nvSpPr>
        <p:spPr>
          <a:xfrm>
            <a:off x="8468385" y="2584143"/>
            <a:ext cx="1984218" cy="468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customer_name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2809DE-0322-7F8A-2A71-B6C1DD5B7D6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9389198" y="3304515"/>
            <a:ext cx="8297" cy="696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FFCB38-B415-D10E-1DB7-B1FFD8DD2A77}"/>
              </a:ext>
            </a:extLst>
          </p:cNvPr>
          <p:cNvSpPr/>
          <p:nvPr/>
        </p:nvSpPr>
        <p:spPr>
          <a:xfrm>
            <a:off x="8468385" y="5636253"/>
            <a:ext cx="1871422" cy="506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Customer 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A669D8-ADED-BFDE-261A-2EBC933F6615}"/>
              </a:ext>
            </a:extLst>
          </p:cNvPr>
          <p:cNvSpPr/>
          <p:nvPr/>
        </p:nvSpPr>
        <p:spPr>
          <a:xfrm>
            <a:off x="8048533" y="4001294"/>
            <a:ext cx="2697924" cy="97155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MDM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264173-A867-ED6F-9256-BD888B678EBA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9397495" y="4972852"/>
            <a:ext cx="6601" cy="663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94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F2E4F3-C98F-753A-552F-825D9D2F2785}"/>
              </a:ext>
            </a:extLst>
          </p:cNvPr>
          <p:cNvSpPr/>
          <p:nvPr/>
        </p:nvSpPr>
        <p:spPr>
          <a:xfrm>
            <a:off x="0" y="0"/>
            <a:ext cx="12192000" cy="1617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D6BC9B-28F2-FC60-DA16-3BC814DAF685}"/>
              </a:ext>
            </a:extLst>
          </p:cNvPr>
          <p:cNvSpPr/>
          <p:nvPr/>
        </p:nvSpPr>
        <p:spPr>
          <a:xfrm>
            <a:off x="7122348" y="2535820"/>
            <a:ext cx="4456758" cy="343127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MDM Activities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62F87-4558-37AD-BA4E-67F38B07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MDM Activities &amp; solutions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8B0F-319B-22DA-C69C-B841D519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95" y="2401419"/>
            <a:ext cx="6042434" cy="3922379"/>
          </a:xfrm>
        </p:spPr>
        <p:txBody>
          <a:bodyPr>
            <a:normAutofit/>
          </a:bodyPr>
          <a:lstStyle/>
          <a:p>
            <a:r>
              <a:rPr lang="en-US" sz="2400">
                <a:latin typeface="Open Sans"/>
                <a:ea typeface="Open Sans"/>
                <a:cs typeface="Open Sans"/>
              </a:rPr>
              <a:t>MDM involves many activities.</a:t>
            </a:r>
          </a:p>
          <a:p>
            <a:r>
              <a:rPr lang="en-US" sz="2400">
                <a:latin typeface="Open Sans"/>
                <a:ea typeface="Open Sans"/>
                <a:cs typeface="Open Sans"/>
              </a:rPr>
              <a:t>MDM solutions bundle </a:t>
            </a:r>
            <a:r>
              <a:rPr lang="en-US" sz="2400" b="1">
                <a:latin typeface="Open Sans"/>
                <a:ea typeface="Open Sans"/>
                <a:cs typeface="Open Sans"/>
              </a:rPr>
              <a:t>many data mastering activities</a:t>
            </a:r>
            <a:r>
              <a:rPr lang="en-US" sz="2400">
                <a:latin typeface="Open Sans"/>
                <a:ea typeface="Open Sans"/>
                <a:cs typeface="Open Sans"/>
              </a:rPr>
              <a:t> into a single software package.</a:t>
            </a:r>
          </a:p>
          <a:p>
            <a:r>
              <a:rPr lang="en-US" sz="2400">
                <a:latin typeface="Open Sans"/>
                <a:ea typeface="Open Sans"/>
                <a:cs typeface="Open Sans"/>
              </a:rPr>
              <a:t>MDM solutions enable </a:t>
            </a:r>
            <a:r>
              <a:rPr lang="en-US" sz="2400" b="1">
                <a:latin typeface="Open Sans"/>
                <a:ea typeface="Open Sans"/>
                <a:cs typeface="Open Sans"/>
              </a:rPr>
              <a:t>non-technical business users</a:t>
            </a:r>
            <a:r>
              <a:rPr lang="en-US" sz="2400">
                <a:latin typeface="Open Sans"/>
                <a:ea typeface="Open Sans"/>
                <a:cs typeface="Open Sans"/>
              </a:rPr>
              <a:t> (Data Stewards) to define and manage MDM operations in a </a:t>
            </a:r>
            <a:r>
              <a:rPr lang="en-US" sz="2400" b="1">
                <a:latin typeface="Open Sans"/>
                <a:ea typeface="Open Sans"/>
                <a:cs typeface="Open Sans"/>
              </a:rPr>
              <a:t>friendly UI</a:t>
            </a:r>
            <a:r>
              <a:rPr lang="en-US" sz="2400">
                <a:latin typeface="Open Sans"/>
                <a:ea typeface="Open Sans"/>
                <a:cs typeface="Open Sans"/>
              </a:rPr>
              <a:t>.</a:t>
            </a:r>
            <a:br>
              <a:rPr lang="en-US" sz="2400">
                <a:latin typeface="Open Sans"/>
                <a:ea typeface="Open Sans"/>
                <a:cs typeface="Open Sans"/>
              </a:rPr>
            </a:br>
            <a:r>
              <a:rPr lang="en-US" sz="2400">
                <a:latin typeface="Open Sans"/>
                <a:ea typeface="Open Sans"/>
                <a:cs typeface="Open Sans"/>
              </a:rPr>
              <a:t>(E.g., matching rules, confidence thresholds)</a:t>
            </a:r>
            <a:endParaRPr lang="en-US" sz="2400"/>
          </a:p>
          <a:p>
            <a:endParaRPr lang="en-GB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795643-1547-7460-E563-AA9E63136EEE}"/>
              </a:ext>
            </a:extLst>
          </p:cNvPr>
          <p:cNvSpPr/>
          <p:nvPr/>
        </p:nvSpPr>
        <p:spPr>
          <a:xfrm>
            <a:off x="7778070" y="3278216"/>
            <a:ext cx="1318412" cy="506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Collect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956DBA-F204-4089-4AC8-42952673DFA8}"/>
              </a:ext>
            </a:extLst>
          </p:cNvPr>
          <p:cNvSpPr/>
          <p:nvPr/>
        </p:nvSpPr>
        <p:spPr>
          <a:xfrm>
            <a:off x="9572831" y="3278216"/>
            <a:ext cx="1318412" cy="506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A2A2AD-BCD8-62A5-8729-483BB36685D7}"/>
              </a:ext>
            </a:extLst>
          </p:cNvPr>
          <p:cNvSpPr/>
          <p:nvPr/>
        </p:nvSpPr>
        <p:spPr>
          <a:xfrm>
            <a:off x="7778070" y="4196026"/>
            <a:ext cx="1318412" cy="506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De-dupe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695410-61ED-5F19-2ABD-6ADBFF518CAD}"/>
              </a:ext>
            </a:extLst>
          </p:cNvPr>
          <p:cNvSpPr/>
          <p:nvPr/>
        </p:nvSpPr>
        <p:spPr>
          <a:xfrm>
            <a:off x="9572831" y="4196026"/>
            <a:ext cx="1318412" cy="506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Transform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C50EE0-6C15-58E5-FA01-D960DEF9797A}"/>
              </a:ext>
            </a:extLst>
          </p:cNvPr>
          <p:cNvSpPr/>
          <p:nvPr/>
        </p:nvSpPr>
        <p:spPr>
          <a:xfrm>
            <a:off x="7778070" y="5113837"/>
            <a:ext cx="1318412" cy="506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QA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D85012-21CB-BD3E-B692-FF56A0C3BE08}"/>
              </a:ext>
            </a:extLst>
          </p:cNvPr>
          <p:cNvSpPr/>
          <p:nvPr/>
        </p:nvSpPr>
        <p:spPr>
          <a:xfrm>
            <a:off x="9572831" y="5113836"/>
            <a:ext cx="1318412" cy="506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351675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imeline&#10;&#10;Description automatically generated">
            <a:extLst>
              <a:ext uri="{FF2B5EF4-FFF2-40B4-BE49-F238E27FC236}">
                <a16:creationId xmlns:a16="http://schemas.microsoft.com/office/drawing/2014/main" id="{59139042-C900-C3BC-8BA1-D0F725EA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028" y="817404"/>
            <a:ext cx="11778344" cy="5223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2A744B-72A2-AD31-3A04-6C7FC5E21308}"/>
              </a:ext>
            </a:extLst>
          </p:cNvPr>
          <p:cNvSpPr/>
          <p:nvPr/>
        </p:nvSpPr>
        <p:spPr>
          <a:xfrm>
            <a:off x="9805988" y="1285875"/>
            <a:ext cx="2202997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71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955DF-706C-FB8A-6C40-7BE4F0F3C880}"/>
              </a:ext>
            </a:extLst>
          </p:cNvPr>
          <p:cNvSpPr/>
          <p:nvPr/>
        </p:nvSpPr>
        <p:spPr>
          <a:xfrm>
            <a:off x="0" y="0"/>
            <a:ext cx="12192000" cy="1617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5224D-30BF-E69F-E6B8-7DFBB8CC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MDM Implementation</a:t>
            </a:r>
          </a:p>
        </p:txBody>
      </p:sp>
      <p:pic>
        <p:nvPicPr>
          <p:cNvPr id="7" name="Picture 6" descr="A diagram of data processing&#10;&#10;Description automatically generated">
            <a:extLst>
              <a:ext uri="{FF2B5EF4-FFF2-40B4-BE49-F238E27FC236}">
                <a16:creationId xmlns:a16="http://schemas.microsoft.com/office/drawing/2014/main" id="{5A1C3364-F36C-A9D0-128E-27E2E9069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76"/>
          <a:stretch/>
        </p:blipFill>
        <p:spPr>
          <a:xfrm>
            <a:off x="459173" y="1892819"/>
            <a:ext cx="11050335" cy="47400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830CA2-5D96-729F-F849-0D67EA44415B}"/>
              </a:ext>
            </a:extLst>
          </p:cNvPr>
          <p:cNvSpPr/>
          <p:nvPr/>
        </p:nvSpPr>
        <p:spPr>
          <a:xfrm>
            <a:off x="5984341" y="3829616"/>
            <a:ext cx="1095469" cy="226336"/>
          </a:xfrm>
          <a:prstGeom prst="rect">
            <a:avLst/>
          </a:prstGeom>
          <a:solidFill>
            <a:srgbClr val="D7EB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MDM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810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Microsoft Office PowerPoint</Application>
  <PresentationFormat>Widescreen</PresentationFormat>
  <Paragraphs>149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GDS Transport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MDM?</vt:lpstr>
      <vt:lpstr>MDM Activities &amp; solutions </vt:lpstr>
      <vt:lpstr>PowerPoint Presentation</vt:lpstr>
      <vt:lpstr>MDM Implementation</vt:lpstr>
      <vt:lpstr>MDM Options</vt:lpstr>
      <vt:lpstr>MDM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 Lawrence</dc:creator>
  <cp:lastModifiedBy>Ash Ward</cp:lastModifiedBy>
  <cp:revision>1</cp:revision>
  <dcterms:created xsi:type="dcterms:W3CDTF">2024-02-22T16:34:14Z</dcterms:created>
  <dcterms:modified xsi:type="dcterms:W3CDTF">2024-03-22T19:34:22Z</dcterms:modified>
</cp:coreProperties>
</file>